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Raleway"/>
      <p:regular r:id="rId46"/>
      <p:bold r:id="rId47"/>
      <p:italic r:id="rId48"/>
      <p:boldItalic r:id="rId49"/>
    </p:embeddedFont>
    <p:embeddedFont>
      <p:font typeface="Anuphan"/>
      <p:regular r:id="rId50"/>
      <p:bold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Anuphan Medium"/>
      <p:regular r:id="rId56"/>
      <p:bold r:id="rId57"/>
    </p:embeddedFont>
    <p:embeddedFont>
      <p:font typeface="Manrope SemiBold"/>
      <p:regular r:id="rId58"/>
      <p:bold r:id="rId59"/>
    </p:embeddedFont>
    <p:embeddedFont>
      <p:font typeface="Poppins"/>
      <p:regular r:id="rId60"/>
      <p:bold r:id="rId61"/>
      <p:italic r:id="rId62"/>
      <p:boldItalic r:id="rId63"/>
    </p:embeddedFont>
    <p:embeddedFont>
      <p:font typeface="Manrope"/>
      <p:regular r:id="rId64"/>
      <p:bold r:id="rId65"/>
    </p:embeddedFont>
    <p:embeddedFont>
      <p:font typeface="Manrope Medium"/>
      <p:regular r:id="rId66"/>
      <p:bold r:id="rId67"/>
    </p:embeddedFont>
    <p:embeddedFont>
      <p:font typeface="Fira Sans"/>
      <p:regular r:id="rId68"/>
      <p:bold r:id="rId69"/>
      <p:italic r:id="rId70"/>
      <p:boldItalic r:id="rId71"/>
    </p:embeddedFont>
    <p:embeddedFont>
      <p:font typeface="Fira Sans Extra Condensed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Diego Adrian Valdez Dur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aleway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italic.fntdata"/><Relationship Id="rId47" Type="http://schemas.openxmlformats.org/officeDocument/2006/relationships/font" Target="fonts/Raleway-bold.fntdata"/><Relationship Id="rId49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FiraSansExtraCondensed-bold.fntdata"/><Relationship Id="rId72" Type="http://schemas.openxmlformats.org/officeDocument/2006/relationships/font" Target="fonts/FiraSansExtraCondensed-regular.fntdata"/><Relationship Id="rId31" Type="http://schemas.openxmlformats.org/officeDocument/2006/relationships/slide" Target="slides/slide26.xml"/><Relationship Id="rId75" Type="http://schemas.openxmlformats.org/officeDocument/2006/relationships/font" Target="fonts/FiraSansExtraCondensed-boldItalic.fntdata"/><Relationship Id="rId30" Type="http://schemas.openxmlformats.org/officeDocument/2006/relationships/slide" Target="slides/slide25.xml"/><Relationship Id="rId74" Type="http://schemas.openxmlformats.org/officeDocument/2006/relationships/font" Target="fonts/FiraSansExtraCondensed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FiraSans-boldItalic.fntdata"/><Relationship Id="rId70" Type="http://schemas.openxmlformats.org/officeDocument/2006/relationships/font" Target="fonts/FiraSans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oppins-italic.fntdata"/><Relationship Id="rId61" Type="http://schemas.openxmlformats.org/officeDocument/2006/relationships/font" Target="fonts/Poppins-bold.fntdata"/><Relationship Id="rId20" Type="http://schemas.openxmlformats.org/officeDocument/2006/relationships/slide" Target="slides/slide15.xml"/><Relationship Id="rId64" Type="http://schemas.openxmlformats.org/officeDocument/2006/relationships/font" Target="fonts/Manrope-regular.fntdata"/><Relationship Id="rId63" Type="http://schemas.openxmlformats.org/officeDocument/2006/relationships/font" Target="fonts/Poppins-boldItalic.fntdata"/><Relationship Id="rId22" Type="http://schemas.openxmlformats.org/officeDocument/2006/relationships/slide" Target="slides/slide17.xml"/><Relationship Id="rId66" Type="http://schemas.openxmlformats.org/officeDocument/2006/relationships/font" Target="fonts/ManropeMedium-regular.fntdata"/><Relationship Id="rId21" Type="http://schemas.openxmlformats.org/officeDocument/2006/relationships/slide" Target="slides/slide16.xml"/><Relationship Id="rId65" Type="http://schemas.openxmlformats.org/officeDocument/2006/relationships/font" Target="fonts/Manrope-bold.fntdata"/><Relationship Id="rId24" Type="http://schemas.openxmlformats.org/officeDocument/2006/relationships/slide" Target="slides/slide19.xml"/><Relationship Id="rId68" Type="http://schemas.openxmlformats.org/officeDocument/2006/relationships/font" Target="fonts/FiraSans-regular.fntdata"/><Relationship Id="rId23" Type="http://schemas.openxmlformats.org/officeDocument/2006/relationships/slide" Target="slides/slide18.xml"/><Relationship Id="rId67" Type="http://schemas.openxmlformats.org/officeDocument/2006/relationships/font" Target="fonts/ManropeMedium-bold.fntdata"/><Relationship Id="rId60" Type="http://schemas.openxmlformats.org/officeDocument/2006/relationships/font" Target="fonts/Poppi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FiraSans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nuphan-bold.fntdata"/><Relationship Id="rId50" Type="http://schemas.openxmlformats.org/officeDocument/2006/relationships/font" Target="fonts/Anuphan-regular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57" Type="http://schemas.openxmlformats.org/officeDocument/2006/relationships/font" Target="fonts/AnuphanMedium-bold.fntdata"/><Relationship Id="rId12" Type="http://schemas.openxmlformats.org/officeDocument/2006/relationships/slide" Target="slides/slide7.xml"/><Relationship Id="rId56" Type="http://schemas.openxmlformats.org/officeDocument/2006/relationships/font" Target="fonts/AnuphanMedium-regular.fntdata"/><Relationship Id="rId15" Type="http://schemas.openxmlformats.org/officeDocument/2006/relationships/slide" Target="slides/slide10.xml"/><Relationship Id="rId59" Type="http://schemas.openxmlformats.org/officeDocument/2006/relationships/font" Target="fonts/ManropeSemiBold-bold.fntdata"/><Relationship Id="rId14" Type="http://schemas.openxmlformats.org/officeDocument/2006/relationships/slide" Target="slides/slide9.xml"/><Relationship Id="rId58" Type="http://schemas.openxmlformats.org/officeDocument/2006/relationships/font" Target="fonts/ManropeSemiBo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0-11T22:25:50.861">
    <p:pos x="3022" y="2200"/>
    <p:text>Notes after presentation:
BLOCK LIST?
Protecting user data vs transparency in matching? (how to balance the two)
Assumptions with LLM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iro.com/app/board/uXjVLVtCV8o=/?share_link_id=131668477850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fa1ffde6d2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fa1ffde6d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Engagement- working in smaller groups and interesting guest speakers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barriers: ‘imposter syndrome’, social anxiety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fa3524e7f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fa3524e7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fa1ffde6d2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fa1ffde6d2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fa1ffde6d2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2fa1ffde6d2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fa1ffde6d2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2fa1ffde6d2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2fa1ffde6d2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2fa1ffde6d2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reduce the awkwardness or anxiety when meeting new classmates?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make connecting students simple and efficient?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we make meeting new people in classes fun like a party?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stop students from feeling inferior regarding academic experiences?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make students feel more comfortable when meeting study partners?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make collaboration practical instead of a logistical nightmare?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make collaboration the fun part of studying?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we help students take classes with people they already know?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group students with similar study schedules to optimize collaboration time?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HMW... connect people together who otherwise wouldn't have?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2fa1ffde6d2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2fa1ffde6d2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fa1ffde6d2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2fa1ffde6d2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make it easy to find resources?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HWM... encourage students to share their experiences and resources to one another?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make the college application process intuitive and easy?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we give counselors more time to give personalized support?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HMW... make the process of finding resources less tedious?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leverage classmates to create personalized support for each other?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make students feel supported rather than confused?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connect students with the resources that are the most relevant to them?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enable students to share resources with each other?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make academic/career paths more navigable for students?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fa1ffde6d2_0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2fa1ffde6d2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1c7f8f09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b1c7f8f09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84d99d1a72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184d99d1a72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84d99d1a72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84d99d1a72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2fa1ffde6d2_0_1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2fa1ffde6d2_0_1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2fa23b2f38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2fa23b2f38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2fa23b2f38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2fa23b2f38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2fa23b2f38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2fa23b2f38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2fa3524e7f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2fa3524e7f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fa23b2f381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2fa23b2f381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2fa23b2f381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2fa23b2f381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2fa23b2f381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2fa23b2f381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b1c7f8f09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b1c7f8f09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2fa23b2f381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2fa23b2f381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2fa23b2f381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2fa23b2f381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fa23b2f381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2fa23b2f381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2fa23b2f381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2fa23b2f381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2fa23b2f381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2fa23b2f381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2fa1ffde6d2_0_1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2fa1ffde6d2_0_1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2fa23b2f381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2fa23b2f381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2fa1ffde6d2_0_1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2fa1ffde6d2_0_1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https://miro.com/app/board/uXjVLVtCV8o=/?share_link_id=131668477850</a:t>
            </a:r>
            <a:r>
              <a:rPr lang="en"/>
              <a:t> (Link to MIRO board with complete ideations)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2fa1ffde6d2_0_1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2fa1ffde6d2_0_1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2fa3524e7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2fa3524e7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fa1ffde6d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fa1ffde6d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fa1ffde6d2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fa1ffde6d2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fa1ffde6d2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fa1ffde6d2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946875"/>
            <a:ext cx="4339500" cy="22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4212025"/>
            <a:ext cx="43395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 txBox="1"/>
          <p:nvPr>
            <p:ph hasCustomPrompt="1" type="title"/>
          </p:nvPr>
        </p:nvSpPr>
        <p:spPr>
          <a:xfrm>
            <a:off x="713225" y="2755575"/>
            <a:ext cx="4016400" cy="10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3" name="Google Shape;113;p11"/>
          <p:cNvSpPr txBox="1"/>
          <p:nvPr>
            <p:ph idx="1" type="subTitle"/>
          </p:nvPr>
        </p:nvSpPr>
        <p:spPr>
          <a:xfrm>
            <a:off x="713225" y="3792075"/>
            <a:ext cx="34032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3"/>
          <p:cNvGrpSpPr/>
          <p:nvPr/>
        </p:nvGrpSpPr>
        <p:grpSpPr>
          <a:xfrm>
            <a:off x="-3146612" y="3812919"/>
            <a:ext cx="14269506" cy="4460102"/>
            <a:chOff x="-3146612" y="3812919"/>
            <a:chExt cx="14269506" cy="4460102"/>
          </a:xfrm>
        </p:grpSpPr>
        <p:sp>
          <p:nvSpPr>
            <p:cNvPr id="117" name="Google Shape;117;p13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6444364" y="381293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13"/>
          <p:cNvGrpSpPr/>
          <p:nvPr/>
        </p:nvGrpSpPr>
        <p:grpSpPr>
          <a:xfrm>
            <a:off x="-743575" y="817908"/>
            <a:ext cx="9575893" cy="2795297"/>
            <a:chOff x="-743575" y="817908"/>
            <a:chExt cx="9575893" cy="2795297"/>
          </a:xfrm>
        </p:grpSpPr>
        <p:grpSp>
          <p:nvGrpSpPr>
            <p:cNvPr id="120" name="Google Shape;120;p13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121" name="Google Shape;121;p13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" name="Google Shape;126;p13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hasCustomPrompt="1" idx="2" type="title"/>
          </p:nvPr>
        </p:nvSpPr>
        <p:spPr>
          <a:xfrm>
            <a:off x="994925" y="1480883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/>
          <p:nvPr>
            <p:ph hasCustomPrompt="1" idx="3" type="title"/>
          </p:nvPr>
        </p:nvSpPr>
        <p:spPr>
          <a:xfrm>
            <a:off x="994925" y="2914291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/>
          <p:nvPr>
            <p:ph hasCustomPrompt="1" idx="4" type="title"/>
          </p:nvPr>
        </p:nvSpPr>
        <p:spPr>
          <a:xfrm>
            <a:off x="3694200" y="1480883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/>
          <p:nvPr>
            <p:ph hasCustomPrompt="1" idx="5" type="title"/>
          </p:nvPr>
        </p:nvSpPr>
        <p:spPr>
          <a:xfrm>
            <a:off x="3694200" y="2914291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/>
          <p:nvPr>
            <p:ph hasCustomPrompt="1" idx="6" type="title"/>
          </p:nvPr>
        </p:nvSpPr>
        <p:spPr>
          <a:xfrm>
            <a:off x="6393475" y="1480883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/>
          <p:nvPr>
            <p:ph hasCustomPrompt="1" idx="7" type="title"/>
          </p:nvPr>
        </p:nvSpPr>
        <p:spPr>
          <a:xfrm>
            <a:off x="6393475" y="2914291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994925" y="1928475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6" name="Google Shape;136;p13"/>
          <p:cNvSpPr txBox="1"/>
          <p:nvPr>
            <p:ph idx="8" type="subTitle"/>
          </p:nvPr>
        </p:nvSpPr>
        <p:spPr>
          <a:xfrm>
            <a:off x="3694200" y="1928475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idx="9" type="subTitle"/>
          </p:nvPr>
        </p:nvSpPr>
        <p:spPr>
          <a:xfrm>
            <a:off x="6393475" y="1928475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8" name="Google Shape;138;p13"/>
          <p:cNvSpPr txBox="1"/>
          <p:nvPr>
            <p:ph idx="13" type="subTitle"/>
          </p:nvPr>
        </p:nvSpPr>
        <p:spPr>
          <a:xfrm>
            <a:off x="994925" y="3361850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9" name="Google Shape;139;p13"/>
          <p:cNvSpPr txBox="1"/>
          <p:nvPr>
            <p:ph idx="14" type="subTitle"/>
          </p:nvPr>
        </p:nvSpPr>
        <p:spPr>
          <a:xfrm>
            <a:off x="3694200" y="3361850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0" name="Google Shape;140;p13"/>
          <p:cNvSpPr txBox="1"/>
          <p:nvPr>
            <p:ph idx="15" type="subTitle"/>
          </p:nvPr>
        </p:nvSpPr>
        <p:spPr>
          <a:xfrm>
            <a:off x="6393475" y="3361850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cxnSp>
        <p:nvCxnSpPr>
          <p:cNvPr id="141" name="Google Shape;141;p13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14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5" name="Google Shape;145;p14"/>
          <p:cNvGrpSpPr/>
          <p:nvPr/>
        </p:nvGrpSpPr>
        <p:grpSpPr>
          <a:xfrm>
            <a:off x="-3146612" y="3812919"/>
            <a:ext cx="14269506" cy="4460102"/>
            <a:chOff x="-3146612" y="3812919"/>
            <a:chExt cx="14269506" cy="4460102"/>
          </a:xfrm>
        </p:grpSpPr>
        <p:sp>
          <p:nvSpPr>
            <p:cNvPr id="146" name="Google Shape;146;p14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6444364" y="381293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14"/>
          <p:cNvSpPr/>
          <p:nvPr/>
        </p:nvSpPr>
        <p:spPr>
          <a:xfrm flipH="1" rot="10800000">
            <a:off x="8732842" y="1284761"/>
            <a:ext cx="99476" cy="108444"/>
          </a:xfrm>
          <a:custGeom>
            <a:rect b="b" l="l" r="r" t="t"/>
            <a:pathLst>
              <a:path extrusionOk="0" h="147543" w="135342">
                <a:moveTo>
                  <a:pt x="13494" y="143148"/>
                </a:moveTo>
                <a:cubicBezTo>
                  <a:pt x="4701" y="137959"/>
                  <a:pt x="-643" y="128464"/>
                  <a:pt x="-531" y="118253"/>
                </a:cubicBezTo>
                <a:lnTo>
                  <a:pt x="-531" y="28563"/>
                </a:lnTo>
                <a:cubicBezTo>
                  <a:pt x="-573" y="12722"/>
                  <a:pt x="12232" y="-153"/>
                  <a:pt x="28073" y="-195"/>
                </a:cubicBezTo>
                <a:cubicBezTo>
                  <a:pt x="33150" y="-209"/>
                  <a:pt x="38136" y="1123"/>
                  <a:pt x="42526" y="3669"/>
                </a:cubicBezTo>
                <a:lnTo>
                  <a:pt x="120505" y="48689"/>
                </a:lnTo>
                <a:cubicBezTo>
                  <a:pt x="134257" y="56712"/>
                  <a:pt x="138899" y="74362"/>
                  <a:pt x="130877" y="88107"/>
                </a:cubicBezTo>
                <a:cubicBezTo>
                  <a:pt x="128373" y="92399"/>
                  <a:pt x="124797" y="95975"/>
                  <a:pt x="120505" y="98478"/>
                </a:cubicBezTo>
                <a:lnTo>
                  <a:pt x="42526" y="143499"/>
                </a:lnTo>
                <a:cubicBezTo>
                  <a:pt x="33627" y="148632"/>
                  <a:pt x="22674" y="148632"/>
                  <a:pt x="13774" y="143499"/>
                </a:cubicBezTo>
                <a:close/>
                <a:moveTo>
                  <a:pt x="36986" y="12435"/>
                </a:moveTo>
                <a:cubicBezTo>
                  <a:pt x="28312" y="7400"/>
                  <a:pt x="17197" y="10352"/>
                  <a:pt x="12162" y="19026"/>
                </a:cubicBezTo>
                <a:cubicBezTo>
                  <a:pt x="10542" y="21817"/>
                  <a:pt x="9693" y="24987"/>
                  <a:pt x="9707" y="28213"/>
                </a:cubicBezTo>
                <a:lnTo>
                  <a:pt x="9707" y="118253"/>
                </a:lnTo>
                <a:cubicBezTo>
                  <a:pt x="9651" y="124761"/>
                  <a:pt x="13108" y="130792"/>
                  <a:pt x="18753" y="134032"/>
                </a:cubicBezTo>
                <a:cubicBezTo>
                  <a:pt x="24392" y="137286"/>
                  <a:pt x="31348" y="137286"/>
                  <a:pt x="36986" y="134032"/>
                </a:cubicBezTo>
                <a:lnTo>
                  <a:pt x="114966" y="89011"/>
                </a:lnTo>
                <a:cubicBezTo>
                  <a:pt x="123682" y="83885"/>
                  <a:pt x="126592" y="72672"/>
                  <a:pt x="121466" y="63956"/>
                </a:cubicBezTo>
                <a:cubicBezTo>
                  <a:pt x="119888" y="61270"/>
                  <a:pt x="117651" y="59033"/>
                  <a:pt x="114966" y="57455"/>
                </a:cubicBezTo>
                <a:lnTo>
                  <a:pt x="114966" y="574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" name="Google Shape;149;p14"/>
          <p:cNvGrpSpPr/>
          <p:nvPr/>
        </p:nvGrpSpPr>
        <p:grpSpPr>
          <a:xfrm>
            <a:off x="-743575" y="817908"/>
            <a:ext cx="10135278" cy="3666590"/>
            <a:chOff x="-743575" y="817908"/>
            <a:chExt cx="10135278" cy="3666590"/>
          </a:xfrm>
        </p:grpSpPr>
        <p:grpSp>
          <p:nvGrpSpPr>
            <p:cNvPr id="150" name="Google Shape;150;p14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151" name="Google Shape;151;p14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4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4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4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4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6" name="Google Shape;156;p14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7" name="Google Shape;157;p14"/>
            <p:cNvGrpSpPr/>
            <p:nvPr/>
          </p:nvGrpSpPr>
          <p:grpSpPr>
            <a:xfrm>
              <a:off x="8621240" y="3873163"/>
              <a:ext cx="770464" cy="611335"/>
              <a:chOff x="8621240" y="3287013"/>
              <a:chExt cx="770464" cy="611335"/>
            </a:xfrm>
          </p:grpSpPr>
          <p:sp>
            <p:nvSpPr>
              <p:cNvPr id="158" name="Google Shape;158;p14"/>
              <p:cNvSpPr/>
              <p:nvPr/>
            </p:nvSpPr>
            <p:spPr>
              <a:xfrm>
                <a:off x="8621240" y="3287013"/>
                <a:ext cx="770464" cy="611335"/>
              </a:xfrm>
              <a:custGeom>
                <a:rect b="b" l="l" r="r" t="t"/>
                <a:pathLst>
                  <a:path extrusionOk="0" h="830844" w="1047111">
                    <a:moveTo>
                      <a:pt x="1046579" y="264107"/>
                    </a:moveTo>
                    <a:lnTo>
                      <a:pt x="478564" y="-195"/>
                    </a:lnTo>
                    <a:lnTo>
                      <a:pt x="448901" y="69930"/>
                    </a:lnTo>
                    <a:cubicBezTo>
                      <a:pt x="365241" y="266471"/>
                      <a:pt x="207670" y="422240"/>
                      <a:pt x="10197" y="503585"/>
                    </a:cubicBezTo>
                    <a:lnTo>
                      <a:pt x="-533" y="508073"/>
                    </a:lnTo>
                    <a:lnTo>
                      <a:pt x="586697" y="830650"/>
                    </a:lnTo>
                    <a:cubicBezTo>
                      <a:pt x="781715" y="744325"/>
                      <a:pt x="927015" y="545590"/>
                      <a:pt x="994266" y="3873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4"/>
              <p:cNvSpPr/>
              <p:nvPr/>
            </p:nvSpPr>
            <p:spPr>
              <a:xfrm>
                <a:off x="8902705" y="3489683"/>
                <a:ext cx="314653" cy="200731"/>
              </a:xfrm>
              <a:custGeom>
                <a:rect b="b" l="l" r="r" t="t"/>
                <a:pathLst>
                  <a:path extrusionOk="0" h="272806" w="427634">
                    <a:moveTo>
                      <a:pt x="423589" y="169098"/>
                    </a:moveTo>
                    <a:cubicBezTo>
                      <a:pt x="423028" y="169091"/>
                      <a:pt x="422537" y="168972"/>
                      <a:pt x="422046" y="168747"/>
                    </a:cubicBezTo>
                    <a:lnTo>
                      <a:pt x="99470" y="6477"/>
                    </a:lnTo>
                    <a:cubicBezTo>
                      <a:pt x="97787" y="5650"/>
                      <a:pt x="97016" y="3595"/>
                      <a:pt x="97857" y="1891"/>
                    </a:cubicBezTo>
                    <a:cubicBezTo>
                      <a:pt x="97857" y="1849"/>
                      <a:pt x="97927" y="1814"/>
                      <a:pt x="97927" y="1779"/>
                    </a:cubicBezTo>
                    <a:cubicBezTo>
                      <a:pt x="98769" y="40"/>
                      <a:pt x="100872" y="-690"/>
                      <a:pt x="102625" y="159"/>
                    </a:cubicBezTo>
                    <a:cubicBezTo>
                      <a:pt x="102625" y="166"/>
                      <a:pt x="102625" y="166"/>
                      <a:pt x="102625" y="166"/>
                    </a:cubicBezTo>
                    <a:lnTo>
                      <a:pt x="425202" y="162436"/>
                    </a:lnTo>
                    <a:cubicBezTo>
                      <a:pt x="426885" y="163334"/>
                      <a:pt x="427587" y="165409"/>
                      <a:pt x="426745" y="167134"/>
                    </a:cubicBezTo>
                    <a:cubicBezTo>
                      <a:pt x="426184" y="168340"/>
                      <a:pt x="424922" y="169098"/>
                      <a:pt x="423589" y="169098"/>
                    </a:cubicBezTo>
                    <a:close/>
                    <a:moveTo>
                      <a:pt x="328709" y="270990"/>
                    </a:moveTo>
                    <a:cubicBezTo>
                      <a:pt x="329621" y="269272"/>
                      <a:pt x="328920" y="267154"/>
                      <a:pt x="327237" y="266256"/>
                    </a:cubicBezTo>
                    <a:cubicBezTo>
                      <a:pt x="327237" y="266242"/>
                      <a:pt x="327167" y="266236"/>
                      <a:pt x="327167" y="266221"/>
                    </a:cubicBezTo>
                    <a:lnTo>
                      <a:pt x="4590" y="103951"/>
                    </a:lnTo>
                    <a:cubicBezTo>
                      <a:pt x="2837" y="103082"/>
                      <a:pt x="734" y="103783"/>
                      <a:pt x="-178" y="105529"/>
                    </a:cubicBezTo>
                    <a:cubicBezTo>
                      <a:pt x="-1019" y="107275"/>
                      <a:pt x="-318" y="109393"/>
                      <a:pt x="1435" y="110263"/>
                    </a:cubicBezTo>
                    <a:lnTo>
                      <a:pt x="324011" y="272532"/>
                    </a:lnTo>
                    <a:cubicBezTo>
                      <a:pt x="324572" y="272638"/>
                      <a:pt x="325063" y="272638"/>
                      <a:pt x="325624" y="272532"/>
                    </a:cubicBezTo>
                    <a:cubicBezTo>
                      <a:pt x="326887" y="272610"/>
                      <a:pt x="328008" y="272021"/>
                      <a:pt x="328709" y="270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5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162" name="Google Shape;162;p15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15"/>
          <p:cNvGrpSpPr/>
          <p:nvPr/>
        </p:nvGrpSpPr>
        <p:grpSpPr>
          <a:xfrm>
            <a:off x="310280" y="1358661"/>
            <a:ext cx="8517301" cy="1399019"/>
            <a:chOff x="310280" y="1358661"/>
            <a:chExt cx="8517301" cy="1399019"/>
          </a:xfrm>
        </p:grpSpPr>
        <p:sp>
          <p:nvSpPr>
            <p:cNvPr id="165" name="Google Shape;165;p15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5"/>
          <p:cNvSpPr txBox="1"/>
          <p:nvPr>
            <p:ph type="title"/>
          </p:nvPr>
        </p:nvSpPr>
        <p:spPr>
          <a:xfrm>
            <a:off x="4537724" y="1735850"/>
            <a:ext cx="277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8" name="Google Shape;168;p15"/>
          <p:cNvSpPr txBox="1"/>
          <p:nvPr>
            <p:ph idx="1" type="subTitle"/>
          </p:nvPr>
        </p:nvSpPr>
        <p:spPr>
          <a:xfrm>
            <a:off x="4537724" y="2348050"/>
            <a:ext cx="27747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69" name="Google Shape;169;p15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6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172" name="Google Shape;172;p16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6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16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175" name="Google Shape;175;p16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6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" name="Google Shape;177;p16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178" name="Google Shape;178;p16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16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81" name="Google Shape;181;p16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16"/>
          <p:cNvSpPr txBox="1"/>
          <p:nvPr>
            <p:ph idx="1" type="subTitle"/>
          </p:nvPr>
        </p:nvSpPr>
        <p:spPr>
          <a:xfrm>
            <a:off x="720000" y="1169725"/>
            <a:ext cx="77040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3" name="Google Shape;18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17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17"/>
          <p:cNvSpPr txBox="1"/>
          <p:nvPr>
            <p:ph idx="1" type="subTitle"/>
          </p:nvPr>
        </p:nvSpPr>
        <p:spPr>
          <a:xfrm>
            <a:off x="1205700" y="1409975"/>
            <a:ext cx="6732600" cy="16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7" name="Google Shape;18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8" name="Google Shape;188;p17"/>
          <p:cNvGrpSpPr/>
          <p:nvPr/>
        </p:nvGrpSpPr>
        <p:grpSpPr>
          <a:xfrm>
            <a:off x="-3146612" y="3812919"/>
            <a:ext cx="14269506" cy="4593927"/>
            <a:chOff x="-3146612" y="3812919"/>
            <a:chExt cx="14269506" cy="4593927"/>
          </a:xfrm>
        </p:grpSpPr>
        <p:sp>
          <p:nvSpPr>
            <p:cNvPr id="189" name="Google Shape;189;p17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6444364" y="3946755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17"/>
          <p:cNvGrpSpPr/>
          <p:nvPr/>
        </p:nvGrpSpPr>
        <p:grpSpPr>
          <a:xfrm>
            <a:off x="-743575" y="817908"/>
            <a:ext cx="9575893" cy="2795297"/>
            <a:chOff x="-743575" y="817908"/>
            <a:chExt cx="9575893" cy="2795297"/>
          </a:xfrm>
        </p:grpSpPr>
        <p:grpSp>
          <p:nvGrpSpPr>
            <p:cNvPr id="192" name="Google Shape;192;p17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193" name="Google Shape;193;p17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17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8" name="Google Shape;198;p17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8"/>
          <p:cNvGrpSpPr/>
          <p:nvPr/>
        </p:nvGrpSpPr>
        <p:grpSpPr>
          <a:xfrm>
            <a:off x="-3146612" y="3812919"/>
            <a:ext cx="14269506" cy="4460102"/>
            <a:chOff x="-3146612" y="3812919"/>
            <a:chExt cx="14269506" cy="4460102"/>
          </a:xfrm>
        </p:grpSpPr>
        <p:sp>
          <p:nvSpPr>
            <p:cNvPr id="202" name="Google Shape;202;p18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6444364" y="381293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4" name="Google Shape;204;p18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6" name="Google Shape;206;p18"/>
          <p:cNvSpPr txBox="1"/>
          <p:nvPr>
            <p:ph idx="1" type="subTitle"/>
          </p:nvPr>
        </p:nvSpPr>
        <p:spPr>
          <a:xfrm>
            <a:off x="901914" y="26560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7" name="Google Shape;207;p18"/>
          <p:cNvSpPr txBox="1"/>
          <p:nvPr>
            <p:ph idx="2" type="subTitle"/>
          </p:nvPr>
        </p:nvSpPr>
        <p:spPr>
          <a:xfrm>
            <a:off x="3473697" y="26560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8" name="Google Shape;208;p18"/>
          <p:cNvSpPr txBox="1"/>
          <p:nvPr>
            <p:ph idx="3" type="subTitle"/>
          </p:nvPr>
        </p:nvSpPr>
        <p:spPr>
          <a:xfrm>
            <a:off x="6045485" y="26560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9" name="Google Shape;209;p18"/>
          <p:cNvSpPr txBox="1"/>
          <p:nvPr>
            <p:ph idx="4" type="subTitle"/>
          </p:nvPr>
        </p:nvSpPr>
        <p:spPr>
          <a:xfrm>
            <a:off x="901914" y="18378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5" type="subTitle"/>
          </p:nvPr>
        </p:nvSpPr>
        <p:spPr>
          <a:xfrm>
            <a:off x="3473700" y="18378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6" type="subTitle"/>
          </p:nvPr>
        </p:nvSpPr>
        <p:spPr>
          <a:xfrm>
            <a:off x="6045486" y="18378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12" name="Google Shape;212;p18"/>
          <p:cNvGrpSpPr/>
          <p:nvPr/>
        </p:nvGrpSpPr>
        <p:grpSpPr>
          <a:xfrm>
            <a:off x="-743575" y="817908"/>
            <a:ext cx="10131278" cy="3582628"/>
            <a:chOff x="-743575" y="817908"/>
            <a:chExt cx="10131278" cy="3582628"/>
          </a:xfrm>
        </p:grpSpPr>
        <p:grpSp>
          <p:nvGrpSpPr>
            <p:cNvPr id="213" name="Google Shape;213;p18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214" name="Google Shape;214;p18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8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8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8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8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9" name="Google Shape;219;p18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8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8617240" y="3789200"/>
              <a:ext cx="770464" cy="611335"/>
            </a:xfrm>
            <a:custGeom>
              <a:rect b="b" l="l" r="r" t="t"/>
              <a:pathLst>
                <a:path extrusionOk="0" h="830844" w="1047111">
                  <a:moveTo>
                    <a:pt x="1046579" y="264107"/>
                  </a:moveTo>
                  <a:lnTo>
                    <a:pt x="478564" y="-195"/>
                  </a:lnTo>
                  <a:lnTo>
                    <a:pt x="448901" y="69930"/>
                  </a:lnTo>
                  <a:cubicBezTo>
                    <a:pt x="365241" y="266471"/>
                    <a:pt x="207670" y="422240"/>
                    <a:pt x="10197" y="503585"/>
                  </a:cubicBezTo>
                  <a:lnTo>
                    <a:pt x="-533" y="508073"/>
                  </a:lnTo>
                  <a:lnTo>
                    <a:pt x="586697" y="830650"/>
                  </a:lnTo>
                  <a:cubicBezTo>
                    <a:pt x="781715" y="744325"/>
                    <a:pt x="927015" y="545590"/>
                    <a:pt x="994266" y="387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8898705" y="3991870"/>
              <a:ext cx="314653" cy="200731"/>
            </a:xfrm>
            <a:custGeom>
              <a:rect b="b" l="l" r="r" t="t"/>
              <a:pathLst>
                <a:path extrusionOk="0" h="272806" w="427634">
                  <a:moveTo>
                    <a:pt x="423589" y="169098"/>
                  </a:moveTo>
                  <a:cubicBezTo>
                    <a:pt x="423028" y="169091"/>
                    <a:pt x="422537" y="168972"/>
                    <a:pt x="422046" y="168747"/>
                  </a:cubicBezTo>
                  <a:lnTo>
                    <a:pt x="99470" y="6477"/>
                  </a:lnTo>
                  <a:cubicBezTo>
                    <a:pt x="97787" y="5650"/>
                    <a:pt x="97016" y="3595"/>
                    <a:pt x="97857" y="1891"/>
                  </a:cubicBezTo>
                  <a:cubicBezTo>
                    <a:pt x="97857" y="1849"/>
                    <a:pt x="97927" y="1814"/>
                    <a:pt x="97927" y="1779"/>
                  </a:cubicBezTo>
                  <a:cubicBezTo>
                    <a:pt x="98769" y="40"/>
                    <a:pt x="100872" y="-690"/>
                    <a:pt x="102625" y="159"/>
                  </a:cubicBezTo>
                  <a:cubicBezTo>
                    <a:pt x="102625" y="166"/>
                    <a:pt x="102625" y="166"/>
                    <a:pt x="102625" y="166"/>
                  </a:cubicBezTo>
                  <a:lnTo>
                    <a:pt x="425202" y="162436"/>
                  </a:lnTo>
                  <a:cubicBezTo>
                    <a:pt x="426885" y="163334"/>
                    <a:pt x="427587" y="165409"/>
                    <a:pt x="426745" y="167134"/>
                  </a:cubicBezTo>
                  <a:cubicBezTo>
                    <a:pt x="426184" y="168340"/>
                    <a:pt x="424922" y="169098"/>
                    <a:pt x="423589" y="169098"/>
                  </a:cubicBezTo>
                  <a:close/>
                  <a:moveTo>
                    <a:pt x="328709" y="270990"/>
                  </a:moveTo>
                  <a:cubicBezTo>
                    <a:pt x="329621" y="269272"/>
                    <a:pt x="328920" y="267154"/>
                    <a:pt x="327237" y="266256"/>
                  </a:cubicBezTo>
                  <a:cubicBezTo>
                    <a:pt x="327237" y="266242"/>
                    <a:pt x="327167" y="266236"/>
                    <a:pt x="327167" y="266221"/>
                  </a:cubicBezTo>
                  <a:lnTo>
                    <a:pt x="4590" y="103951"/>
                  </a:lnTo>
                  <a:cubicBezTo>
                    <a:pt x="2837" y="103082"/>
                    <a:pt x="734" y="103783"/>
                    <a:pt x="-178" y="105529"/>
                  </a:cubicBezTo>
                  <a:cubicBezTo>
                    <a:pt x="-1019" y="107275"/>
                    <a:pt x="-318" y="109393"/>
                    <a:pt x="1435" y="110263"/>
                  </a:cubicBezTo>
                  <a:lnTo>
                    <a:pt x="324011" y="272532"/>
                  </a:lnTo>
                  <a:cubicBezTo>
                    <a:pt x="324572" y="272638"/>
                    <a:pt x="325063" y="272638"/>
                    <a:pt x="325624" y="272532"/>
                  </a:cubicBezTo>
                  <a:cubicBezTo>
                    <a:pt x="326887" y="272610"/>
                    <a:pt x="328008" y="272021"/>
                    <a:pt x="328709" y="270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9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225" name="Google Shape;225;p19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9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7" name="Google Shape;227;p19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9" name="Google Shape;229;p19"/>
          <p:cNvSpPr txBox="1"/>
          <p:nvPr>
            <p:ph idx="1" type="subTitle"/>
          </p:nvPr>
        </p:nvSpPr>
        <p:spPr>
          <a:xfrm>
            <a:off x="1460071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0" name="Google Shape;230;p19"/>
          <p:cNvSpPr txBox="1"/>
          <p:nvPr>
            <p:ph idx="2" type="subTitle"/>
          </p:nvPr>
        </p:nvSpPr>
        <p:spPr>
          <a:xfrm>
            <a:off x="5286622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1" name="Google Shape;231;p19"/>
          <p:cNvSpPr txBox="1"/>
          <p:nvPr>
            <p:ph idx="3" type="subTitle"/>
          </p:nvPr>
        </p:nvSpPr>
        <p:spPr>
          <a:xfrm>
            <a:off x="1460070" y="32570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2" name="Google Shape;232;p19"/>
          <p:cNvSpPr txBox="1"/>
          <p:nvPr>
            <p:ph idx="4" type="subTitle"/>
          </p:nvPr>
        </p:nvSpPr>
        <p:spPr>
          <a:xfrm>
            <a:off x="5286622" y="32570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3" name="Google Shape;233;p19"/>
          <p:cNvSpPr txBox="1"/>
          <p:nvPr>
            <p:ph idx="5" type="subTitle"/>
          </p:nvPr>
        </p:nvSpPr>
        <p:spPr>
          <a:xfrm>
            <a:off x="1460070" y="144504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4" name="Google Shape;234;p19"/>
          <p:cNvSpPr txBox="1"/>
          <p:nvPr>
            <p:ph idx="6" type="subTitle"/>
          </p:nvPr>
        </p:nvSpPr>
        <p:spPr>
          <a:xfrm>
            <a:off x="1460070" y="295329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7" type="subTitle"/>
          </p:nvPr>
        </p:nvSpPr>
        <p:spPr>
          <a:xfrm>
            <a:off x="5286595" y="144504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6" name="Google Shape;236;p19"/>
          <p:cNvSpPr txBox="1"/>
          <p:nvPr>
            <p:ph idx="8" type="subTitle"/>
          </p:nvPr>
        </p:nvSpPr>
        <p:spPr>
          <a:xfrm>
            <a:off x="5286595" y="295329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37" name="Google Shape;237;p19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238" name="Google Shape;238;p19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9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0" name="Google Shape;240;p19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241" name="Google Shape;241;p19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9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9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0"/>
          <p:cNvGrpSpPr/>
          <p:nvPr/>
        </p:nvGrpSpPr>
        <p:grpSpPr>
          <a:xfrm>
            <a:off x="-3460637" y="3812919"/>
            <a:ext cx="14845206" cy="4681027"/>
            <a:chOff x="-3460637" y="3812919"/>
            <a:chExt cx="14845206" cy="4681027"/>
          </a:xfrm>
        </p:grpSpPr>
        <p:sp>
          <p:nvSpPr>
            <p:cNvPr id="246" name="Google Shape;246;p20"/>
            <p:cNvSpPr/>
            <p:nvPr/>
          </p:nvSpPr>
          <p:spPr>
            <a:xfrm>
              <a:off x="-3460637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6706039" y="4033855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48" name="Google Shape;248;p20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20"/>
          <p:cNvSpPr txBox="1"/>
          <p:nvPr>
            <p:ph idx="1" type="subTitle"/>
          </p:nvPr>
        </p:nvSpPr>
        <p:spPr>
          <a:xfrm>
            <a:off x="720000" y="1916638"/>
            <a:ext cx="25353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1" name="Google Shape;251;p20"/>
          <p:cNvSpPr txBox="1"/>
          <p:nvPr>
            <p:ph idx="2" type="subTitle"/>
          </p:nvPr>
        </p:nvSpPr>
        <p:spPr>
          <a:xfrm>
            <a:off x="3304295" y="1916620"/>
            <a:ext cx="25353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2" name="Google Shape;252;p20"/>
          <p:cNvSpPr txBox="1"/>
          <p:nvPr>
            <p:ph idx="3" type="subTitle"/>
          </p:nvPr>
        </p:nvSpPr>
        <p:spPr>
          <a:xfrm>
            <a:off x="720000" y="3697398"/>
            <a:ext cx="25353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3" name="Google Shape;253;p20"/>
          <p:cNvSpPr txBox="1"/>
          <p:nvPr>
            <p:ph idx="4" type="subTitle"/>
          </p:nvPr>
        </p:nvSpPr>
        <p:spPr>
          <a:xfrm>
            <a:off x="3304298" y="3697395"/>
            <a:ext cx="25353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4" name="Google Shape;254;p20"/>
          <p:cNvSpPr txBox="1"/>
          <p:nvPr>
            <p:ph idx="5" type="subTitle"/>
          </p:nvPr>
        </p:nvSpPr>
        <p:spPr>
          <a:xfrm>
            <a:off x="5888590" y="1916620"/>
            <a:ext cx="25353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5" name="Google Shape;255;p20"/>
          <p:cNvSpPr txBox="1"/>
          <p:nvPr>
            <p:ph idx="6" type="subTitle"/>
          </p:nvPr>
        </p:nvSpPr>
        <p:spPr>
          <a:xfrm>
            <a:off x="5888597" y="3697395"/>
            <a:ext cx="25353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6" name="Google Shape;256;p20"/>
          <p:cNvSpPr txBox="1"/>
          <p:nvPr>
            <p:ph idx="7" type="subTitle"/>
          </p:nvPr>
        </p:nvSpPr>
        <p:spPr>
          <a:xfrm>
            <a:off x="720000" y="1638042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8" type="subTitle"/>
          </p:nvPr>
        </p:nvSpPr>
        <p:spPr>
          <a:xfrm>
            <a:off x="3304295" y="1638042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9" type="subTitle"/>
          </p:nvPr>
        </p:nvSpPr>
        <p:spPr>
          <a:xfrm>
            <a:off x="5888590" y="1638042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13" type="subTitle"/>
          </p:nvPr>
        </p:nvSpPr>
        <p:spPr>
          <a:xfrm>
            <a:off x="720000" y="3423410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14" type="subTitle"/>
          </p:nvPr>
        </p:nvSpPr>
        <p:spPr>
          <a:xfrm>
            <a:off x="3304295" y="3423410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15" type="subTitle"/>
          </p:nvPr>
        </p:nvSpPr>
        <p:spPr>
          <a:xfrm>
            <a:off x="5888590" y="3423410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62" name="Google Shape;262;p20"/>
          <p:cNvGrpSpPr/>
          <p:nvPr/>
        </p:nvGrpSpPr>
        <p:grpSpPr>
          <a:xfrm>
            <a:off x="-743575" y="817908"/>
            <a:ext cx="10131278" cy="3352353"/>
            <a:chOff x="-743575" y="817908"/>
            <a:chExt cx="10131278" cy="3352353"/>
          </a:xfrm>
        </p:grpSpPr>
        <p:grpSp>
          <p:nvGrpSpPr>
            <p:cNvPr id="263" name="Google Shape;263;p20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264" name="Google Shape;264;p20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20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20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20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20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9" name="Google Shape;269;p20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0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0"/>
            <p:cNvSpPr/>
            <p:nvPr/>
          </p:nvSpPr>
          <p:spPr>
            <a:xfrm>
              <a:off x="8617240" y="3558925"/>
              <a:ext cx="770464" cy="611335"/>
            </a:xfrm>
            <a:custGeom>
              <a:rect b="b" l="l" r="r" t="t"/>
              <a:pathLst>
                <a:path extrusionOk="0" h="830844" w="1047111">
                  <a:moveTo>
                    <a:pt x="1046579" y="264107"/>
                  </a:moveTo>
                  <a:lnTo>
                    <a:pt x="478564" y="-195"/>
                  </a:lnTo>
                  <a:lnTo>
                    <a:pt x="448901" y="69930"/>
                  </a:lnTo>
                  <a:cubicBezTo>
                    <a:pt x="365241" y="266471"/>
                    <a:pt x="207670" y="422240"/>
                    <a:pt x="10197" y="503585"/>
                  </a:cubicBezTo>
                  <a:lnTo>
                    <a:pt x="-533" y="508073"/>
                  </a:lnTo>
                  <a:lnTo>
                    <a:pt x="586697" y="830650"/>
                  </a:lnTo>
                  <a:cubicBezTo>
                    <a:pt x="781715" y="744325"/>
                    <a:pt x="927015" y="545590"/>
                    <a:pt x="994266" y="387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0"/>
            <p:cNvSpPr/>
            <p:nvPr/>
          </p:nvSpPr>
          <p:spPr>
            <a:xfrm>
              <a:off x="8898705" y="3761595"/>
              <a:ext cx="314653" cy="200731"/>
            </a:xfrm>
            <a:custGeom>
              <a:rect b="b" l="l" r="r" t="t"/>
              <a:pathLst>
                <a:path extrusionOk="0" h="272806" w="427634">
                  <a:moveTo>
                    <a:pt x="423589" y="169098"/>
                  </a:moveTo>
                  <a:cubicBezTo>
                    <a:pt x="423028" y="169091"/>
                    <a:pt x="422537" y="168972"/>
                    <a:pt x="422046" y="168747"/>
                  </a:cubicBezTo>
                  <a:lnTo>
                    <a:pt x="99470" y="6477"/>
                  </a:lnTo>
                  <a:cubicBezTo>
                    <a:pt x="97787" y="5650"/>
                    <a:pt x="97016" y="3595"/>
                    <a:pt x="97857" y="1891"/>
                  </a:cubicBezTo>
                  <a:cubicBezTo>
                    <a:pt x="97857" y="1849"/>
                    <a:pt x="97927" y="1814"/>
                    <a:pt x="97927" y="1779"/>
                  </a:cubicBezTo>
                  <a:cubicBezTo>
                    <a:pt x="98769" y="40"/>
                    <a:pt x="100872" y="-690"/>
                    <a:pt x="102625" y="159"/>
                  </a:cubicBezTo>
                  <a:cubicBezTo>
                    <a:pt x="102625" y="166"/>
                    <a:pt x="102625" y="166"/>
                    <a:pt x="102625" y="166"/>
                  </a:cubicBezTo>
                  <a:lnTo>
                    <a:pt x="425202" y="162436"/>
                  </a:lnTo>
                  <a:cubicBezTo>
                    <a:pt x="426885" y="163334"/>
                    <a:pt x="427587" y="165409"/>
                    <a:pt x="426745" y="167134"/>
                  </a:cubicBezTo>
                  <a:cubicBezTo>
                    <a:pt x="426184" y="168340"/>
                    <a:pt x="424922" y="169098"/>
                    <a:pt x="423589" y="169098"/>
                  </a:cubicBezTo>
                  <a:close/>
                  <a:moveTo>
                    <a:pt x="328709" y="270990"/>
                  </a:moveTo>
                  <a:cubicBezTo>
                    <a:pt x="329621" y="269272"/>
                    <a:pt x="328920" y="267154"/>
                    <a:pt x="327237" y="266256"/>
                  </a:cubicBezTo>
                  <a:cubicBezTo>
                    <a:pt x="327237" y="266242"/>
                    <a:pt x="327167" y="266236"/>
                    <a:pt x="327167" y="266221"/>
                  </a:cubicBezTo>
                  <a:lnTo>
                    <a:pt x="4590" y="103951"/>
                  </a:lnTo>
                  <a:cubicBezTo>
                    <a:pt x="2837" y="103082"/>
                    <a:pt x="734" y="103783"/>
                    <a:pt x="-178" y="105529"/>
                  </a:cubicBezTo>
                  <a:cubicBezTo>
                    <a:pt x="-1019" y="107275"/>
                    <a:pt x="-318" y="109393"/>
                    <a:pt x="1435" y="110263"/>
                  </a:cubicBezTo>
                  <a:lnTo>
                    <a:pt x="324011" y="272532"/>
                  </a:lnTo>
                  <a:cubicBezTo>
                    <a:pt x="324572" y="272638"/>
                    <a:pt x="325063" y="272638"/>
                    <a:pt x="325624" y="272532"/>
                  </a:cubicBezTo>
                  <a:cubicBezTo>
                    <a:pt x="326887" y="272610"/>
                    <a:pt x="328008" y="272021"/>
                    <a:pt x="328709" y="270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438650" y="3469700"/>
            <a:ext cx="39924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4438650" y="2772125"/>
            <a:ext cx="1228800" cy="79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"/>
          <p:cNvSpPr txBox="1"/>
          <p:nvPr>
            <p:ph type="title"/>
          </p:nvPr>
        </p:nvSpPr>
        <p:spPr>
          <a:xfrm>
            <a:off x="5360275" y="949300"/>
            <a:ext cx="29181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5" name="Google Shape;275;p21"/>
          <p:cNvSpPr txBox="1"/>
          <p:nvPr>
            <p:ph idx="1" type="subTitle"/>
          </p:nvPr>
        </p:nvSpPr>
        <p:spPr>
          <a:xfrm>
            <a:off x="5360275" y="1604575"/>
            <a:ext cx="29181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6" name="Google Shape;276;p21"/>
          <p:cNvSpPr txBox="1"/>
          <p:nvPr/>
        </p:nvSpPr>
        <p:spPr>
          <a:xfrm>
            <a:off x="5360275" y="3174725"/>
            <a:ext cx="29160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 </a:t>
            </a:r>
            <a:endParaRPr b="1" sz="1000" u="sng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22"/>
          <p:cNvGrpSpPr/>
          <p:nvPr/>
        </p:nvGrpSpPr>
        <p:grpSpPr>
          <a:xfrm>
            <a:off x="-3146612" y="3812919"/>
            <a:ext cx="14269506" cy="4460102"/>
            <a:chOff x="-3146612" y="3812919"/>
            <a:chExt cx="14269506" cy="4460102"/>
          </a:xfrm>
        </p:grpSpPr>
        <p:sp>
          <p:nvSpPr>
            <p:cNvPr id="279" name="Google Shape;279;p22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6444364" y="381293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1" name="Google Shape;281;p22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2" name="Google Shape;282;p22"/>
          <p:cNvGrpSpPr/>
          <p:nvPr/>
        </p:nvGrpSpPr>
        <p:grpSpPr>
          <a:xfrm>
            <a:off x="-743575" y="974933"/>
            <a:ext cx="10130441" cy="3351688"/>
            <a:chOff x="-743575" y="817908"/>
            <a:chExt cx="10130441" cy="3351688"/>
          </a:xfrm>
        </p:grpSpPr>
        <p:grpSp>
          <p:nvGrpSpPr>
            <p:cNvPr id="283" name="Google Shape;283;p22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284" name="Google Shape;284;p22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22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22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22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22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9" name="Google Shape;289;p22"/>
            <p:cNvSpPr/>
            <p:nvPr/>
          </p:nvSpPr>
          <p:spPr>
            <a:xfrm rot="10800000">
              <a:off x="378855" y="31999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2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8617240" y="3558925"/>
              <a:ext cx="769627" cy="610670"/>
            </a:xfrm>
            <a:custGeom>
              <a:rect b="b" l="l" r="r" t="t"/>
              <a:pathLst>
                <a:path extrusionOk="0" h="830844" w="1047111">
                  <a:moveTo>
                    <a:pt x="1046579" y="264107"/>
                  </a:moveTo>
                  <a:lnTo>
                    <a:pt x="478564" y="-195"/>
                  </a:lnTo>
                  <a:lnTo>
                    <a:pt x="448901" y="69930"/>
                  </a:lnTo>
                  <a:cubicBezTo>
                    <a:pt x="365241" y="266471"/>
                    <a:pt x="207670" y="422240"/>
                    <a:pt x="10197" y="503585"/>
                  </a:cubicBezTo>
                  <a:lnTo>
                    <a:pt x="-533" y="508073"/>
                  </a:lnTo>
                  <a:lnTo>
                    <a:pt x="586697" y="830650"/>
                  </a:lnTo>
                  <a:cubicBezTo>
                    <a:pt x="781715" y="744325"/>
                    <a:pt x="927015" y="545590"/>
                    <a:pt x="994266" y="387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8898705" y="3761595"/>
              <a:ext cx="314311" cy="200512"/>
            </a:xfrm>
            <a:custGeom>
              <a:rect b="b" l="l" r="r" t="t"/>
              <a:pathLst>
                <a:path extrusionOk="0" h="272806" w="427634">
                  <a:moveTo>
                    <a:pt x="423589" y="169098"/>
                  </a:moveTo>
                  <a:cubicBezTo>
                    <a:pt x="423028" y="169091"/>
                    <a:pt x="422537" y="168972"/>
                    <a:pt x="422046" y="168747"/>
                  </a:cubicBezTo>
                  <a:lnTo>
                    <a:pt x="99470" y="6477"/>
                  </a:lnTo>
                  <a:cubicBezTo>
                    <a:pt x="97787" y="5650"/>
                    <a:pt x="97016" y="3595"/>
                    <a:pt x="97857" y="1891"/>
                  </a:cubicBezTo>
                  <a:cubicBezTo>
                    <a:pt x="97857" y="1849"/>
                    <a:pt x="97927" y="1814"/>
                    <a:pt x="97927" y="1779"/>
                  </a:cubicBezTo>
                  <a:cubicBezTo>
                    <a:pt x="98769" y="40"/>
                    <a:pt x="100872" y="-690"/>
                    <a:pt x="102625" y="159"/>
                  </a:cubicBezTo>
                  <a:cubicBezTo>
                    <a:pt x="102625" y="166"/>
                    <a:pt x="102625" y="166"/>
                    <a:pt x="102625" y="166"/>
                  </a:cubicBezTo>
                  <a:lnTo>
                    <a:pt x="425202" y="162436"/>
                  </a:lnTo>
                  <a:cubicBezTo>
                    <a:pt x="426885" y="163334"/>
                    <a:pt x="427587" y="165409"/>
                    <a:pt x="426745" y="167134"/>
                  </a:cubicBezTo>
                  <a:cubicBezTo>
                    <a:pt x="426184" y="168340"/>
                    <a:pt x="424922" y="169098"/>
                    <a:pt x="423589" y="169098"/>
                  </a:cubicBezTo>
                  <a:close/>
                  <a:moveTo>
                    <a:pt x="328709" y="270990"/>
                  </a:moveTo>
                  <a:cubicBezTo>
                    <a:pt x="329621" y="269272"/>
                    <a:pt x="328920" y="267154"/>
                    <a:pt x="327237" y="266256"/>
                  </a:cubicBezTo>
                  <a:cubicBezTo>
                    <a:pt x="327237" y="266242"/>
                    <a:pt x="327167" y="266236"/>
                    <a:pt x="327167" y="266221"/>
                  </a:cubicBezTo>
                  <a:lnTo>
                    <a:pt x="4590" y="103951"/>
                  </a:lnTo>
                  <a:cubicBezTo>
                    <a:pt x="2837" y="103082"/>
                    <a:pt x="734" y="103783"/>
                    <a:pt x="-178" y="105529"/>
                  </a:cubicBezTo>
                  <a:cubicBezTo>
                    <a:pt x="-1019" y="107275"/>
                    <a:pt x="-318" y="109393"/>
                    <a:pt x="1435" y="110263"/>
                  </a:cubicBezTo>
                  <a:lnTo>
                    <a:pt x="324011" y="272532"/>
                  </a:lnTo>
                  <a:cubicBezTo>
                    <a:pt x="324572" y="272638"/>
                    <a:pt x="325063" y="272638"/>
                    <a:pt x="325624" y="272532"/>
                  </a:cubicBezTo>
                  <a:cubicBezTo>
                    <a:pt x="326887" y="272610"/>
                    <a:pt x="328008" y="272021"/>
                    <a:pt x="328709" y="270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23"/>
          <p:cNvCxnSpPr/>
          <p:nvPr/>
        </p:nvCxnSpPr>
        <p:spPr>
          <a:xfrm>
            <a:off x="697800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23"/>
          <p:cNvSpPr/>
          <p:nvPr/>
        </p:nvSpPr>
        <p:spPr>
          <a:xfrm flipH="1" rot="-1008355">
            <a:off x="-3422993" y="-1649546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6" name="Google Shape;296;p23"/>
          <p:cNvGrpSpPr/>
          <p:nvPr/>
        </p:nvGrpSpPr>
        <p:grpSpPr>
          <a:xfrm>
            <a:off x="233268" y="381350"/>
            <a:ext cx="4117249" cy="3945270"/>
            <a:chOff x="233268" y="381350"/>
            <a:chExt cx="4117249" cy="3945270"/>
          </a:xfrm>
        </p:grpSpPr>
        <p:grpSp>
          <p:nvGrpSpPr>
            <p:cNvPr id="297" name="Google Shape;297;p23"/>
            <p:cNvGrpSpPr/>
            <p:nvPr/>
          </p:nvGrpSpPr>
          <p:grpSpPr>
            <a:xfrm flipH="1">
              <a:off x="2979462" y="974933"/>
              <a:ext cx="1271585" cy="1042133"/>
              <a:chOff x="3147231" y="1221519"/>
              <a:chExt cx="1728166" cy="1416327"/>
            </a:xfrm>
          </p:grpSpPr>
          <p:sp>
            <p:nvSpPr>
              <p:cNvPr id="298" name="Google Shape;298;p23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23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23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23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3" name="Google Shape;303;p23"/>
            <p:cNvSpPr/>
            <p:nvPr/>
          </p:nvSpPr>
          <p:spPr>
            <a:xfrm flipH="1" rot="10800000">
              <a:off x="4251041" y="41315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3"/>
            <p:cNvSpPr/>
            <p:nvPr/>
          </p:nvSpPr>
          <p:spPr>
            <a:xfrm rot="10800000">
              <a:off x="735553" y="10649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5" name="Google Shape;305;p23"/>
            <p:cNvGrpSpPr/>
            <p:nvPr/>
          </p:nvGrpSpPr>
          <p:grpSpPr>
            <a:xfrm flipH="1">
              <a:off x="233268" y="3715950"/>
              <a:ext cx="769627" cy="610670"/>
              <a:chOff x="8617240" y="3715950"/>
              <a:chExt cx="769627" cy="610670"/>
            </a:xfrm>
          </p:grpSpPr>
          <p:sp>
            <p:nvSpPr>
              <p:cNvPr id="306" name="Google Shape;306;p23"/>
              <p:cNvSpPr/>
              <p:nvPr/>
            </p:nvSpPr>
            <p:spPr>
              <a:xfrm>
                <a:off x="8617240" y="3715950"/>
                <a:ext cx="769627" cy="610670"/>
              </a:xfrm>
              <a:custGeom>
                <a:rect b="b" l="l" r="r" t="t"/>
                <a:pathLst>
                  <a:path extrusionOk="0" h="830844" w="1047111">
                    <a:moveTo>
                      <a:pt x="1046579" y="264107"/>
                    </a:moveTo>
                    <a:lnTo>
                      <a:pt x="478564" y="-195"/>
                    </a:lnTo>
                    <a:lnTo>
                      <a:pt x="448901" y="69930"/>
                    </a:lnTo>
                    <a:cubicBezTo>
                      <a:pt x="365241" y="266471"/>
                      <a:pt x="207670" y="422240"/>
                      <a:pt x="10197" y="503585"/>
                    </a:cubicBezTo>
                    <a:lnTo>
                      <a:pt x="-533" y="508073"/>
                    </a:lnTo>
                    <a:lnTo>
                      <a:pt x="586697" y="830650"/>
                    </a:lnTo>
                    <a:cubicBezTo>
                      <a:pt x="781715" y="744325"/>
                      <a:pt x="927015" y="545590"/>
                      <a:pt x="994266" y="3873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23"/>
              <p:cNvSpPr/>
              <p:nvPr/>
            </p:nvSpPr>
            <p:spPr>
              <a:xfrm>
                <a:off x="8898705" y="3918620"/>
                <a:ext cx="314311" cy="200512"/>
              </a:xfrm>
              <a:custGeom>
                <a:rect b="b" l="l" r="r" t="t"/>
                <a:pathLst>
                  <a:path extrusionOk="0" h="272806" w="427634">
                    <a:moveTo>
                      <a:pt x="423589" y="169098"/>
                    </a:moveTo>
                    <a:cubicBezTo>
                      <a:pt x="423028" y="169091"/>
                      <a:pt x="422537" y="168972"/>
                      <a:pt x="422046" y="168747"/>
                    </a:cubicBezTo>
                    <a:lnTo>
                      <a:pt x="99470" y="6477"/>
                    </a:lnTo>
                    <a:cubicBezTo>
                      <a:pt x="97787" y="5650"/>
                      <a:pt x="97016" y="3595"/>
                      <a:pt x="97857" y="1891"/>
                    </a:cubicBezTo>
                    <a:cubicBezTo>
                      <a:pt x="97857" y="1849"/>
                      <a:pt x="97927" y="1814"/>
                      <a:pt x="97927" y="1779"/>
                    </a:cubicBezTo>
                    <a:cubicBezTo>
                      <a:pt x="98769" y="40"/>
                      <a:pt x="100872" y="-690"/>
                      <a:pt x="102625" y="159"/>
                    </a:cubicBezTo>
                    <a:cubicBezTo>
                      <a:pt x="102625" y="166"/>
                      <a:pt x="102625" y="166"/>
                      <a:pt x="102625" y="166"/>
                    </a:cubicBezTo>
                    <a:lnTo>
                      <a:pt x="425202" y="162436"/>
                    </a:lnTo>
                    <a:cubicBezTo>
                      <a:pt x="426885" y="163334"/>
                      <a:pt x="427587" y="165409"/>
                      <a:pt x="426745" y="167134"/>
                    </a:cubicBezTo>
                    <a:cubicBezTo>
                      <a:pt x="426184" y="168340"/>
                      <a:pt x="424922" y="169098"/>
                      <a:pt x="423589" y="169098"/>
                    </a:cubicBezTo>
                    <a:close/>
                    <a:moveTo>
                      <a:pt x="328709" y="270990"/>
                    </a:moveTo>
                    <a:cubicBezTo>
                      <a:pt x="329621" y="269272"/>
                      <a:pt x="328920" y="267154"/>
                      <a:pt x="327237" y="266256"/>
                    </a:cubicBezTo>
                    <a:cubicBezTo>
                      <a:pt x="327237" y="266242"/>
                      <a:pt x="327167" y="266236"/>
                      <a:pt x="327167" y="266221"/>
                    </a:cubicBezTo>
                    <a:lnTo>
                      <a:pt x="4590" y="103951"/>
                    </a:lnTo>
                    <a:cubicBezTo>
                      <a:pt x="2837" y="103082"/>
                      <a:pt x="734" y="103783"/>
                      <a:pt x="-178" y="105529"/>
                    </a:cubicBezTo>
                    <a:cubicBezTo>
                      <a:pt x="-1019" y="107275"/>
                      <a:pt x="-318" y="109393"/>
                      <a:pt x="1435" y="110263"/>
                    </a:cubicBezTo>
                    <a:lnTo>
                      <a:pt x="324011" y="272532"/>
                    </a:lnTo>
                    <a:cubicBezTo>
                      <a:pt x="324572" y="272638"/>
                      <a:pt x="325063" y="272638"/>
                      <a:pt x="325624" y="272532"/>
                    </a:cubicBezTo>
                    <a:cubicBezTo>
                      <a:pt x="326887" y="272610"/>
                      <a:pt x="328008" y="272021"/>
                      <a:pt x="328709" y="270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" name="Google Shape;308;p23"/>
            <p:cNvGrpSpPr/>
            <p:nvPr/>
          </p:nvGrpSpPr>
          <p:grpSpPr>
            <a:xfrm flipH="1">
              <a:off x="1822175" y="381350"/>
              <a:ext cx="939446" cy="939446"/>
              <a:chOff x="7314317" y="1694632"/>
              <a:chExt cx="1286384" cy="1286384"/>
            </a:xfrm>
          </p:grpSpPr>
          <p:sp>
            <p:nvSpPr>
              <p:cNvPr id="309" name="Google Shape;309;p23"/>
              <p:cNvSpPr/>
              <p:nvPr/>
            </p:nvSpPr>
            <p:spPr>
              <a:xfrm>
                <a:off x="7314317" y="1694632"/>
                <a:ext cx="1286384" cy="1286384"/>
              </a:xfrm>
              <a:custGeom>
                <a:rect b="b" l="l" r="r" t="t"/>
                <a:pathLst>
                  <a:path extrusionOk="0" h="1286384" w="1286384">
                    <a:moveTo>
                      <a:pt x="1285480" y="766636"/>
                    </a:moveTo>
                    <a:lnTo>
                      <a:pt x="1285480" y="519888"/>
                    </a:lnTo>
                    <a:lnTo>
                      <a:pt x="1090842" y="519888"/>
                    </a:lnTo>
                    <a:cubicBezTo>
                      <a:pt x="1080609" y="482684"/>
                      <a:pt x="1065797" y="446908"/>
                      <a:pt x="1046677" y="413380"/>
                    </a:cubicBezTo>
                    <a:lnTo>
                      <a:pt x="1184357" y="275700"/>
                    </a:lnTo>
                    <a:lnTo>
                      <a:pt x="1009850" y="101192"/>
                    </a:lnTo>
                    <a:lnTo>
                      <a:pt x="872439" y="238603"/>
                    </a:lnTo>
                    <a:cubicBezTo>
                      <a:pt x="838911" y="219503"/>
                      <a:pt x="803161" y="204671"/>
                      <a:pt x="765931" y="194438"/>
                    </a:cubicBezTo>
                    <a:lnTo>
                      <a:pt x="765931" y="70"/>
                    </a:lnTo>
                    <a:lnTo>
                      <a:pt x="519183" y="70"/>
                    </a:lnTo>
                    <a:lnTo>
                      <a:pt x="519183" y="194707"/>
                    </a:lnTo>
                    <a:cubicBezTo>
                      <a:pt x="481952" y="204941"/>
                      <a:pt x="446202" y="219772"/>
                      <a:pt x="412674" y="238873"/>
                    </a:cubicBezTo>
                    <a:lnTo>
                      <a:pt x="274994" y="101192"/>
                    </a:lnTo>
                    <a:lnTo>
                      <a:pt x="100487" y="275700"/>
                    </a:lnTo>
                    <a:lnTo>
                      <a:pt x="237898" y="413649"/>
                    </a:lnTo>
                    <a:cubicBezTo>
                      <a:pt x="218778" y="447164"/>
                      <a:pt x="203966" y="482947"/>
                      <a:pt x="193732" y="520158"/>
                    </a:cubicBezTo>
                    <a:lnTo>
                      <a:pt x="-905" y="520158"/>
                    </a:lnTo>
                    <a:lnTo>
                      <a:pt x="-905" y="766905"/>
                    </a:lnTo>
                    <a:lnTo>
                      <a:pt x="193732" y="766905"/>
                    </a:lnTo>
                    <a:cubicBezTo>
                      <a:pt x="203966" y="804116"/>
                      <a:pt x="218778" y="839899"/>
                      <a:pt x="237898" y="873414"/>
                    </a:cubicBezTo>
                    <a:lnTo>
                      <a:pt x="100218" y="1010825"/>
                    </a:lnTo>
                    <a:lnTo>
                      <a:pt x="274725" y="1185332"/>
                    </a:lnTo>
                    <a:lnTo>
                      <a:pt x="412405" y="1047652"/>
                    </a:lnTo>
                    <a:cubicBezTo>
                      <a:pt x="445933" y="1066779"/>
                      <a:pt x="481683" y="1081617"/>
                      <a:pt x="518914" y="1091817"/>
                    </a:cubicBezTo>
                    <a:lnTo>
                      <a:pt x="518914" y="1286455"/>
                    </a:lnTo>
                    <a:lnTo>
                      <a:pt x="765661" y="1286455"/>
                    </a:lnTo>
                    <a:lnTo>
                      <a:pt x="765661" y="1091817"/>
                    </a:lnTo>
                    <a:cubicBezTo>
                      <a:pt x="802892" y="1081617"/>
                      <a:pt x="838642" y="1066779"/>
                      <a:pt x="872169" y="1047652"/>
                    </a:cubicBezTo>
                    <a:lnTo>
                      <a:pt x="1009850" y="1185332"/>
                    </a:lnTo>
                    <a:lnTo>
                      <a:pt x="1184357" y="1010825"/>
                    </a:lnTo>
                    <a:lnTo>
                      <a:pt x="1046677" y="873144"/>
                    </a:lnTo>
                    <a:cubicBezTo>
                      <a:pt x="1065797" y="839616"/>
                      <a:pt x="1080609" y="803840"/>
                      <a:pt x="1090842" y="766636"/>
                    </a:cubicBezTo>
                    <a:close/>
                    <a:moveTo>
                      <a:pt x="642254" y="848301"/>
                    </a:moveTo>
                    <a:cubicBezTo>
                      <a:pt x="529013" y="848301"/>
                      <a:pt x="437181" y="756490"/>
                      <a:pt x="437181" y="643228"/>
                    </a:cubicBezTo>
                    <a:cubicBezTo>
                      <a:pt x="437181" y="529967"/>
                      <a:pt x="529013" y="438156"/>
                      <a:pt x="642254" y="438156"/>
                    </a:cubicBezTo>
                    <a:cubicBezTo>
                      <a:pt x="755495" y="438156"/>
                      <a:pt x="847327" y="529967"/>
                      <a:pt x="847327" y="643228"/>
                    </a:cubicBezTo>
                    <a:cubicBezTo>
                      <a:pt x="847327" y="643249"/>
                      <a:pt x="847327" y="643276"/>
                      <a:pt x="847327" y="643296"/>
                    </a:cubicBezTo>
                    <a:cubicBezTo>
                      <a:pt x="847259" y="756530"/>
                      <a:pt x="755495" y="848301"/>
                      <a:pt x="642254" y="8483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23"/>
              <p:cNvSpPr/>
              <p:nvPr/>
            </p:nvSpPr>
            <p:spPr>
              <a:xfrm>
                <a:off x="7576347" y="1956730"/>
                <a:ext cx="762257" cy="762257"/>
              </a:xfrm>
              <a:custGeom>
                <a:rect b="b" l="l" r="r" t="t"/>
                <a:pathLst>
                  <a:path extrusionOk="0" h="762257" w="762257">
                    <a:moveTo>
                      <a:pt x="380225" y="762327"/>
                    </a:moveTo>
                    <a:cubicBezTo>
                      <a:pt x="169766" y="762327"/>
                      <a:pt x="-905" y="591691"/>
                      <a:pt x="-905" y="381198"/>
                    </a:cubicBezTo>
                    <a:cubicBezTo>
                      <a:pt x="-905" y="170706"/>
                      <a:pt x="169766" y="70"/>
                      <a:pt x="380225" y="70"/>
                    </a:cubicBezTo>
                    <a:cubicBezTo>
                      <a:pt x="590683" y="70"/>
                      <a:pt x="761353" y="170706"/>
                      <a:pt x="761353" y="381198"/>
                    </a:cubicBezTo>
                    <a:cubicBezTo>
                      <a:pt x="761151" y="591597"/>
                      <a:pt x="590616" y="762105"/>
                      <a:pt x="380225" y="762327"/>
                    </a:cubicBezTo>
                    <a:close/>
                    <a:moveTo>
                      <a:pt x="380225" y="10169"/>
                    </a:moveTo>
                    <a:cubicBezTo>
                      <a:pt x="175286" y="10169"/>
                      <a:pt x="9194" y="176287"/>
                      <a:pt x="9194" y="381198"/>
                    </a:cubicBezTo>
                    <a:cubicBezTo>
                      <a:pt x="9194" y="586110"/>
                      <a:pt x="175286" y="752228"/>
                      <a:pt x="380225" y="752228"/>
                    </a:cubicBezTo>
                    <a:cubicBezTo>
                      <a:pt x="585162" y="752228"/>
                      <a:pt x="751254" y="586110"/>
                      <a:pt x="751254" y="381198"/>
                    </a:cubicBezTo>
                    <a:cubicBezTo>
                      <a:pt x="751052" y="176375"/>
                      <a:pt x="585028" y="10391"/>
                      <a:pt x="380225" y="101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4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16" name="Google Shape;16;p4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" name="Google Shape;18;p4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99875" y="1139550"/>
            <a:ext cx="75444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1" name="Google Shape;21;p4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22" name="Google Shape;22;p4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Google Shape;24;p4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25" name="Google Shape;25;p4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4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4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30" name="Google Shape;30;p5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" name="Google Shape;32;p5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" name="Google Shape;3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4919400" y="2726550"/>
            <a:ext cx="2926200" cy="1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1298400" y="2726550"/>
            <a:ext cx="2926200" cy="1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1298400" y="2369425"/>
            <a:ext cx="2926200" cy="4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4919400" y="2369425"/>
            <a:ext cx="2926200" cy="4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8" name="Google Shape;38;p5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39" name="Google Shape;39;p5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5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" name="Google Shape;41;p5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42" name="Google Shape;42;p5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5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6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47" name="Google Shape;47;p6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49;p6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50" name="Google Shape;50;p6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6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" name="Google Shape;52;p6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53" name="Google Shape;53;p6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6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6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6" name="Google Shape;56;p6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60" name="Google Shape;60;p7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2" name="Google Shape;62;p7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7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type="title"/>
          </p:nvPr>
        </p:nvSpPr>
        <p:spPr>
          <a:xfrm>
            <a:off x="4341325" y="1384725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7"/>
          <p:cNvSpPr/>
          <p:nvPr>
            <p:ph idx="2" type="pic"/>
          </p:nvPr>
        </p:nvSpPr>
        <p:spPr>
          <a:xfrm>
            <a:off x="918575" y="812850"/>
            <a:ext cx="3145200" cy="351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66" name="Google Shape;66;p7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67" name="Google Shape;67;p7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" name="Google Shape;69;p7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70" name="Google Shape;70;p7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8"/>
          <p:cNvCxnSpPr/>
          <p:nvPr/>
        </p:nvCxnSpPr>
        <p:spPr>
          <a:xfrm>
            <a:off x="697800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8"/>
          <p:cNvSpPr/>
          <p:nvPr/>
        </p:nvSpPr>
        <p:spPr>
          <a:xfrm rot="1008355">
            <a:off x="4301657" y="-1649546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8"/>
          <p:cNvSpPr txBox="1"/>
          <p:nvPr>
            <p:ph type="title"/>
          </p:nvPr>
        </p:nvSpPr>
        <p:spPr>
          <a:xfrm>
            <a:off x="713225" y="1233825"/>
            <a:ext cx="3944700" cy="25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77" name="Google Shape;77;p8"/>
          <p:cNvGrpSpPr/>
          <p:nvPr/>
        </p:nvGrpSpPr>
        <p:grpSpPr>
          <a:xfrm>
            <a:off x="4610280" y="381352"/>
            <a:ext cx="4117249" cy="3945269"/>
            <a:chOff x="4610280" y="381352"/>
            <a:chExt cx="4117249" cy="3945269"/>
          </a:xfrm>
        </p:grpSpPr>
        <p:grpSp>
          <p:nvGrpSpPr>
            <p:cNvPr id="78" name="Google Shape;78;p8"/>
            <p:cNvGrpSpPr/>
            <p:nvPr/>
          </p:nvGrpSpPr>
          <p:grpSpPr>
            <a:xfrm>
              <a:off x="4709750" y="974933"/>
              <a:ext cx="1271585" cy="1042133"/>
              <a:chOff x="3147231" y="1221519"/>
              <a:chExt cx="1728166" cy="1416327"/>
            </a:xfrm>
          </p:grpSpPr>
          <p:sp>
            <p:nvSpPr>
              <p:cNvPr id="79" name="Google Shape;79;p8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8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8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8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84;p8"/>
            <p:cNvSpPr/>
            <p:nvPr/>
          </p:nvSpPr>
          <p:spPr>
            <a:xfrm rot="10800000">
              <a:off x="4610280" y="41315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 flipH="1" rot="10800000">
              <a:off x="8125767" y="10649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" name="Google Shape;86;p8"/>
            <p:cNvGrpSpPr/>
            <p:nvPr/>
          </p:nvGrpSpPr>
          <p:grpSpPr>
            <a:xfrm>
              <a:off x="7957902" y="3715950"/>
              <a:ext cx="769627" cy="610670"/>
              <a:chOff x="8617240" y="3715950"/>
              <a:chExt cx="769627" cy="610670"/>
            </a:xfrm>
          </p:grpSpPr>
          <p:sp>
            <p:nvSpPr>
              <p:cNvPr id="87" name="Google Shape;87;p8"/>
              <p:cNvSpPr/>
              <p:nvPr/>
            </p:nvSpPr>
            <p:spPr>
              <a:xfrm>
                <a:off x="8617240" y="3715950"/>
                <a:ext cx="769627" cy="610670"/>
              </a:xfrm>
              <a:custGeom>
                <a:rect b="b" l="l" r="r" t="t"/>
                <a:pathLst>
                  <a:path extrusionOk="0" h="830844" w="1047111">
                    <a:moveTo>
                      <a:pt x="1046579" y="264107"/>
                    </a:moveTo>
                    <a:lnTo>
                      <a:pt x="478564" y="-195"/>
                    </a:lnTo>
                    <a:lnTo>
                      <a:pt x="448901" y="69930"/>
                    </a:lnTo>
                    <a:cubicBezTo>
                      <a:pt x="365241" y="266471"/>
                      <a:pt x="207670" y="422240"/>
                      <a:pt x="10197" y="503585"/>
                    </a:cubicBezTo>
                    <a:lnTo>
                      <a:pt x="-533" y="508073"/>
                    </a:lnTo>
                    <a:lnTo>
                      <a:pt x="586697" y="830650"/>
                    </a:lnTo>
                    <a:cubicBezTo>
                      <a:pt x="781715" y="744325"/>
                      <a:pt x="927015" y="545590"/>
                      <a:pt x="994266" y="3873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8"/>
              <p:cNvSpPr/>
              <p:nvPr/>
            </p:nvSpPr>
            <p:spPr>
              <a:xfrm>
                <a:off x="8898705" y="3918620"/>
                <a:ext cx="314311" cy="200512"/>
              </a:xfrm>
              <a:custGeom>
                <a:rect b="b" l="l" r="r" t="t"/>
                <a:pathLst>
                  <a:path extrusionOk="0" h="272806" w="427634">
                    <a:moveTo>
                      <a:pt x="423589" y="169098"/>
                    </a:moveTo>
                    <a:cubicBezTo>
                      <a:pt x="423028" y="169091"/>
                      <a:pt x="422537" y="168972"/>
                      <a:pt x="422046" y="168747"/>
                    </a:cubicBezTo>
                    <a:lnTo>
                      <a:pt x="99470" y="6477"/>
                    </a:lnTo>
                    <a:cubicBezTo>
                      <a:pt x="97787" y="5650"/>
                      <a:pt x="97016" y="3595"/>
                      <a:pt x="97857" y="1891"/>
                    </a:cubicBezTo>
                    <a:cubicBezTo>
                      <a:pt x="97857" y="1849"/>
                      <a:pt x="97927" y="1814"/>
                      <a:pt x="97927" y="1779"/>
                    </a:cubicBezTo>
                    <a:cubicBezTo>
                      <a:pt x="98769" y="40"/>
                      <a:pt x="100872" y="-690"/>
                      <a:pt x="102625" y="159"/>
                    </a:cubicBezTo>
                    <a:cubicBezTo>
                      <a:pt x="102625" y="166"/>
                      <a:pt x="102625" y="166"/>
                      <a:pt x="102625" y="166"/>
                    </a:cubicBezTo>
                    <a:lnTo>
                      <a:pt x="425202" y="162436"/>
                    </a:lnTo>
                    <a:cubicBezTo>
                      <a:pt x="426885" y="163334"/>
                      <a:pt x="427587" y="165409"/>
                      <a:pt x="426745" y="167134"/>
                    </a:cubicBezTo>
                    <a:cubicBezTo>
                      <a:pt x="426184" y="168340"/>
                      <a:pt x="424922" y="169098"/>
                      <a:pt x="423589" y="169098"/>
                    </a:cubicBezTo>
                    <a:close/>
                    <a:moveTo>
                      <a:pt x="328709" y="270990"/>
                    </a:moveTo>
                    <a:cubicBezTo>
                      <a:pt x="329621" y="269272"/>
                      <a:pt x="328920" y="267154"/>
                      <a:pt x="327237" y="266256"/>
                    </a:cubicBezTo>
                    <a:cubicBezTo>
                      <a:pt x="327237" y="266242"/>
                      <a:pt x="327167" y="266236"/>
                      <a:pt x="327167" y="266221"/>
                    </a:cubicBezTo>
                    <a:lnTo>
                      <a:pt x="4590" y="103951"/>
                    </a:lnTo>
                    <a:cubicBezTo>
                      <a:pt x="2837" y="103082"/>
                      <a:pt x="734" y="103783"/>
                      <a:pt x="-178" y="105529"/>
                    </a:cubicBezTo>
                    <a:cubicBezTo>
                      <a:pt x="-1019" y="107275"/>
                      <a:pt x="-318" y="109393"/>
                      <a:pt x="1435" y="110263"/>
                    </a:cubicBezTo>
                    <a:lnTo>
                      <a:pt x="324011" y="272532"/>
                    </a:lnTo>
                    <a:cubicBezTo>
                      <a:pt x="324572" y="272638"/>
                      <a:pt x="325063" y="272638"/>
                      <a:pt x="325624" y="272532"/>
                    </a:cubicBezTo>
                    <a:cubicBezTo>
                      <a:pt x="326887" y="272610"/>
                      <a:pt x="328008" y="272021"/>
                      <a:pt x="328709" y="270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" name="Google Shape;89;p8"/>
            <p:cNvGrpSpPr/>
            <p:nvPr/>
          </p:nvGrpSpPr>
          <p:grpSpPr>
            <a:xfrm rot="-5400000">
              <a:off x="6229277" y="381359"/>
              <a:ext cx="792042" cy="792028"/>
              <a:chOff x="3900053" y="536399"/>
              <a:chExt cx="1076436" cy="1076417"/>
            </a:xfrm>
          </p:grpSpPr>
          <p:sp>
            <p:nvSpPr>
              <p:cNvPr id="90" name="Google Shape;90;p8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8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8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>
            <p:ph type="title"/>
          </p:nvPr>
        </p:nvSpPr>
        <p:spPr>
          <a:xfrm>
            <a:off x="4898575" y="1203700"/>
            <a:ext cx="3532200" cy="230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1" type="subTitle"/>
          </p:nvPr>
        </p:nvSpPr>
        <p:spPr>
          <a:xfrm>
            <a:off x="4898575" y="3509375"/>
            <a:ext cx="35322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96" name="Google Shape;96;p9"/>
          <p:cNvCxnSpPr/>
          <p:nvPr/>
        </p:nvCxnSpPr>
        <p:spPr>
          <a:xfrm rot="10800000">
            <a:off x="682375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9"/>
          <p:cNvSpPr/>
          <p:nvPr/>
        </p:nvSpPr>
        <p:spPr>
          <a:xfrm rot="-9791645">
            <a:off x="-3255215" y="-1258508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" name="Google Shape;98;p9"/>
          <p:cNvGrpSpPr/>
          <p:nvPr/>
        </p:nvGrpSpPr>
        <p:grpSpPr>
          <a:xfrm>
            <a:off x="363235" y="868775"/>
            <a:ext cx="4850361" cy="3990787"/>
            <a:chOff x="363235" y="868775"/>
            <a:chExt cx="4850361" cy="3990787"/>
          </a:xfrm>
        </p:grpSpPr>
        <p:grpSp>
          <p:nvGrpSpPr>
            <p:cNvPr id="99" name="Google Shape;99;p9"/>
            <p:cNvGrpSpPr/>
            <p:nvPr/>
          </p:nvGrpSpPr>
          <p:grpSpPr>
            <a:xfrm flipH="1">
              <a:off x="3134850" y="868775"/>
              <a:ext cx="939446" cy="939446"/>
              <a:chOff x="7314317" y="1694632"/>
              <a:chExt cx="1286384" cy="1286384"/>
            </a:xfrm>
          </p:grpSpPr>
          <p:sp>
            <p:nvSpPr>
              <p:cNvPr id="100" name="Google Shape;100;p9"/>
              <p:cNvSpPr/>
              <p:nvPr/>
            </p:nvSpPr>
            <p:spPr>
              <a:xfrm>
                <a:off x="7314317" y="1694632"/>
                <a:ext cx="1286384" cy="1286384"/>
              </a:xfrm>
              <a:custGeom>
                <a:rect b="b" l="l" r="r" t="t"/>
                <a:pathLst>
                  <a:path extrusionOk="0" h="1286384" w="1286384">
                    <a:moveTo>
                      <a:pt x="1285480" y="766636"/>
                    </a:moveTo>
                    <a:lnTo>
                      <a:pt x="1285480" y="519888"/>
                    </a:lnTo>
                    <a:lnTo>
                      <a:pt x="1090842" y="519888"/>
                    </a:lnTo>
                    <a:cubicBezTo>
                      <a:pt x="1080609" y="482684"/>
                      <a:pt x="1065797" y="446908"/>
                      <a:pt x="1046677" y="413380"/>
                    </a:cubicBezTo>
                    <a:lnTo>
                      <a:pt x="1184357" y="275700"/>
                    </a:lnTo>
                    <a:lnTo>
                      <a:pt x="1009850" y="101192"/>
                    </a:lnTo>
                    <a:lnTo>
                      <a:pt x="872439" y="238603"/>
                    </a:lnTo>
                    <a:cubicBezTo>
                      <a:pt x="838911" y="219503"/>
                      <a:pt x="803161" y="204671"/>
                      <a:pt x="765931" y="194438"/>
                    </a:cubicBezTo>
                    <a:lnTo>
                      <a:pt x="765931" y="70"/>
                    </a:lnTo>
                    <a:lnTo>
                      <a:pt x="519183" y="70"/>
                    </a:lnTo>
                    <a:lnTo>
                      <a:pt x="519183" y="194707"/>
                    </a:lnTo>
                    <a:cubicBezTo>
                      <a:pt x="481952" y="204941"/>
                      <a:pt x="446202" y="219772"/>
                      <a:pt x="412674" y="238873"/>
                    </a:cubicBezTo>
                    <a:lnTo>
                      <a:pt x="274994" y="101192"/>
                    </a:lnTo>
                    <a:lnTo>
                      <a:pt x="100487" y="275700"/>
                    </a:lnTo>
                    <a:lnTo>
                      <a:pt x="237898" y="413649"/>
                    </a:lnTo>
                    <a:cubicBezTo>
                      <a:pt x="218778" y="447164"/>
                      <a:pt x="203966" y="482947"/>
                      <a:pt x="193732" y="520158"/>
                    </a:cubicBezTo>
                    <a:lnTo>
                      <a:pt x="-905" y="520158"/>
                    </a:lnTo>
                    <a:lnTo>
                      <a:pt x="-905" y="766905"/>
                    </a:lnTo>
                    <a:lnTo>
                      <a:pt x="193732" y="766905"/>
                    </a:lnTo>
                    <a:cubicBezTo>
                      <a:pt x="203966" y="804116"/>
                      <a:pt x="218778" y="839899"/>
                      <a:pt x="237898" y="873414"/>
                    </a:cubicBezTo>
                    <a:lnTo>
                      <a:pt x="100218" y="1010825"/>
                    </a:lnTo>
                    <a:lnTo>
                      <a:pt x="274725" y="1185332"/>
                    </a:lnTo>
                    <a:lnTo>
                      <a:pt x="412405" y="1047652"/>
                    </a:lnTo>
                    <a:cubicBezTo>
                      <a:pt x="445933" y="1066779"/>
                      <a:pt x="481683" y="1081617"/>
                      <a:pt x="518914" y="1091817"/>
                    </a:cubicBezTo>
                    <a:lnTo>
                      <a:pt x="518914" y="1286455"/>
                    </a:lnTo>
                    <a:lnTo>
                      <a:pt x="765661" y="1286455"/>
                    </a:lnTo>
                    <a:lnTo>
                      <a:pt x="765661" y="1091817"/>
                    </a:lnTo>
                    <a:cubicBezTo>
                      <a:pt x="802892" y="1081617"/>
                      <a:pt x="838642" y="1066779"/>
                      <a:pt x="872169" y="1047652"/>
                    </a:cubicBezTo>
                    <a:lnTo>
                      <a:pt x="1009850" y="1185332"/>
                    </a:lnTo>
                    <a:lnTo>
                      <a:pt x="1184357" y="1010825"/>
                    </a:lnTo>
                    <a:lnTo>
                      <a:pt x="1046677" y="873144"/>
                    </a:lnTo>
                    <a:cubicBezTo>
                      <a:pt x="1065797" y="839616"/>
                      <a:pt x="1080609" y="803840"/>
                      <a:pt x="1090842" y="766636"/>
                    </a:cubicBezTo>
                    <a:close/>
                    <a:moveTo>
                      <a:pt x="642254" y="848301"/>
                    </a:moveTo>
                    <a:cubicBezTo>
                      <a:pt x="529013" y="848301"/>
                      <a:pt x="437181" y="756490"/>
                      <a:pt x="437181" y="643228"/>
                    </a:cubicBezTo>
                    <a:cubicBezTo>
                      <a:pt x="437181" y="529967"/>
                      <a:pt x="529013" y="438156"/>
                      <a:pt x="642254" y="438156"/>
                    </a:cubicBezTo>
                    <a:cubicBezTo>
                      <a:pt x="755495" y="438156"/>
                      <a:pt x="847327" y="529967"/>
                      <a:pt x="847327" y="643228"/>
                    </a:cubicBezTo>
                    <a:cubicBezTo>
                      <a:pt x="847327" y="643249"/>
                      <a:pt x="847327" y="643276"/>
                      <a:pt x="847327" y="643296"/>
                    </a:cubicBezTo>
                    <a:cubicBezTo>
                      <a:pt x="847259" y="756530"/>
                      <a:pt x="755495" y="848301"/>
                      <a:pt x="642254" y="8483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9"/>
              <p:cNvSpPr/>
              <p:nvPr/>
            </p:nvSpPr>
            <p:spPr>
              <a:xfrm>
                <a:off x="7576347" y="1956730"/>
                <a:ext cx="762257" cy="762257"/>
              </a:xfrm>
              <a:custGeom>
                <a:rect b="b" l="l" r="r" t="t"/>
                <a:pathLst>
                  <a:path extrusionOk="0" h="762257" w="762257">
                    <a:moveTo>
                      <a:pt x="380225" y="762327"/>
                    </a:moveTo>
                    <a:cubicBezTo>
                      <a:pt x="169766" y="762327"/>
                      <a:pt x="-905" y="591691"/>
                      <a:pt x="-905" y="381198"/>
                    </a:cubicBezTo>
                    <a:cubicBezTo>
                      <a:pt x="-905" y="170706"/>
                      <a:pt x="169766" y="70"/>
                      <a:pt x="380225" y="70"/>
                    </a:cubicBezTo>
                    <a:cubicBezTo>
                      <a:pt x="590683" y="70"/>
                      <a:pt x="761353" y="170706"/>
                      <a:pt x="761353" y="381198"/>
                    </a:cubicBezTo>
                    <a:cubicBezTo>
                      <a:pt x="761151" y="591597"/>
                      <a:pt x="590616" y="762105"/>
                      <a:pt x="380225" y="762327"/>
                    </a:cubicBezTo>
                    <a:close/>
                    <a:moveTo>
                      <a:pt x="380225" y="10169"/>
                    </a:moveTo>
                    <a:cubicBezTo>
                      <a:pt x="175286" y="10169"/>
                      <a:pt x="9194" y="176287"/>
                      <a:pt x="9194" y="381198"/>
                    </a:cubicBezTo>
                    <a:cubicBezTo>
                      <a:pt x="9194" y="586110"/>
                      <a:pt x="175286" y="752228"/>
                      <a:pt x="380225" y="752228"/>
                    </a:cubicBezTo>
                    <a:cubicBezTo>
                      <a:pt x="585162" y="752228"/>
                      <a:pt x="751254" y="586110"/>
                      <a:pt x="751254" y="381198"/>
                    </a:cubicBezTo>
                    <a:cubicBezTo>
                      <a:pt x="751052" y="176375"/>
                      <a:pt x="585028" y="10391"/>
                      <a:pt x="380225" y="101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" name="Google Shape;102;p9"/>
            <p:cNvSpPr/>
            <p:nvPr/>
          </p:nvSpPr>
          <p:spPr>
            <a:xfrm flipH="1">
              <a:off x="587036" y="944419"/>
              <a:ext cx="1559006" cy="1173150"/>
            </a:xfrm>
            <a:custGeom>
              <a:rect b="b" l="l" r="r" t="t"/>
              <a:pathLst>
                <a:path extrusionOk="0" h="1607055" w="2135625">
                  <a:moveTo>
                    <a:pt x="2072311" y="1607125"/>
                  </a:moveTo>
                  <a:lnTo>
                    <a:pt x="61506" y="1607125"/>
                  </a:lnTo>
                  <a:cubicBezTo>
                    <a:pt x="27035" y="1607085"/>
                    <a:pt x="-837" y="1579165"/>
                    <a:pt x="-905" y="1544714"/>
                  </a:cubicBezTo>
                  <a:lnTo>
                    <a:pt x="-905" y="62480"/>
                  </a:lnTo>
                  <a:cubicBezTo>
                    <a:pt x="-837" y="28030"/>
                    <a:pt x="27035" y="110"/>
                    <a:pt x="61506" y="70"/>
                  </a:cubicBezTo>
                  <a:lnTo>
                    <a:pt x="2072311" y="70"/>
                  </a:lnTo>
                  <a:cubicBezTo>
                    <a:pt x="2106782" y="110"/>
                    <a:pt x="2134654" y="28030"/>
                    <a:pt x="2134721" y="62480"/>
                  </a:cubicBezTo>
                  <a:lnTo>
                    <a:pt x="2134721" y="1544714"/>
                  </a:lnTo>
                  <a:cubicBezTo>
                    <a:pt x="2134654" y="1579165"/>
                    <a:pt x="2106782" y="1607085"/>
                    <a:pt x="2072311" y="1607125"/>
                  </a:cubicBezTo>
                  <a:close/>
                  <a:moveTo>
                    <a:pt x="61506" y="10169"/>
                  </a:moveTo>
                  <a:cubicBezTo>
                    <a:pt x="32623" y="10209"/>
                    <a:pt x="9261" y="33605"/>
                    <a:pt x="9194" y="62480"/>
                  </a:cubicBezTo>
                  <a:lnTo>
                    <a:pt x="9194" y="1544714"/>
                  </a:lnTo>
                  <a:cubicBezTo>
                    <a:pt x="9261" y="1573590"/>
                    <a:pt x="32623" y="1596986"/>
                    <a:pt x="61506" y="1597026"/>
                  </a:cubicBezTo>
                  <a:lnTo>
                    <a:pt x="2072311" y="1597026"/>
                  </a:lnTo>
                  <a:cubicBezTo>
                    <a:pt x="2101193" y="1596986"/>
                    <a:pt x="2124555" y="1573590"/>
                    <a:pt x="2124622" y="1544714"/>
                  </a:cubicBezTo>
                  <a:lnTo>
                    <a:pt x="2124622" y="62480"/>
                  </a:lnTo>
                  <a:cubicBezTo>
                    <a:pt x="2124555" y="33605"/>
                    <a:pt x="2101193" y="10209"/>
                    <a:pt x="2072311" y="10169"/>
                  </a:cubicBezTo>
                  <a:close/>
                  <a:moveTo>
                    <a:pt x="300511" y="437078"/>
                  </a:moveTo>
                  <a:cubicBezTo>
                    <a:pt x="246583" y="437119"/>
                    <a:pt x="202889" y="393438"/>
                    <a:pt x="202822" y="339524"/>
                  </a:cubicBezTo>
                  <a:cubicBezTo>
                    <a:pt x="202754" y="285610"/>
                    <a:pt x="246448" y="241875"/>
                    <a:pt x="300376" y="241835"/>
                  </a:cubicBezTo>
                  <a:cubicBezTo>
                    <a:pt x="354304" y="241795"/>
                    <a:pt x="397998" y="285475"/>
                    <a:pt x="398065" y="339389"/>
                  </a:cubicBezTo>
                  <a:cubicBezTo>
                    <a:pt x="398065" y="339410"/>
                    <a:pt x="398065" y="339436"/>
                    <a:pt x="398065" y="339457"/>
                  </a:cubicBezTo>
                  <a:cubicBezTo>
                    <a:pt x="397998" y="393317"/>
                    <a:pt x="354371" y="436964"/>
                    <a:pt x="300511" y="437078"/>
                  </a:cubicBezTo>
                  <a:close/>
                  <a:moveTo>
                    <a:pt x="300511" y="252001"/>
                  </a:moveTo>
                  <a:cubicBezTo>
                    <a:pt x="252171" y="252001"/>
                    <a:pt x="212988" y="291184"/>
                    <a:pt x="212988" y="339524"/>
                  </a:cubicBezTo>
                  <a:cubicBezTo>
                    <a:pt x="212988" y="387864"/>
                    <a:pt x="252171" y="427047"/>
                    <a:pt x="300511" y="427047"/>
                  </a:cubicBezTo>
                  <a:cubicBezTo>
                    <a:pt x="348850" y="427047"/>
                    <a:pt x="388034" y="387864"/>
                    <a:pt x="388034" y="339524"/>
                  </a:cubicBezTo>
                  <a:cubicBezTo>
                    <a:pt x="388034" y="291184"/>
                    <a:pt x="348850" y="252001"/>
                    <a:pt x="300511" y="252001"/>
                  </a:cubicBezTo>
                  <a:close/>
                  <a:moveTo>
                    <a:pt x="925357" y="283173"/>
                  </a:moveTo>
                  <a:cubicBezTo>
                    <a:pt x="925289" y="280399"/>
                    <a:pt x="923068" y="278157"/>
                    <a:pt x="920307" y="278123"/>
                  </a:cubicBezTo>
                  <a:lnTo>
                    <a:pt x="472325" y="278123"/>
                  </a:lnTo>
                  <a:cubicBezTo>
                    <a:pt x="469565" y="278123"/>
                    <a:pt x="467276" y="280385"/>
                    <a:pt x="467276" y="283173"/>
                  </a:cubicBezTo>
                  <a:cubicBezTo>
                    <a:pt x="467276" y="285960"/>
                    <a:pt x="469565" y="288222"/>
                    <a:pt x="472325" y="288222"/>
                  </a:cubicBezTo>
                  <a:lnTo>
                    <a:pt x="920644" y="288222"/>
                  </a:lnTo>
                  <a:cubicBezTo>
                    <a:pt x="923270" y="288047"/>
                    <a:pt x="925357" y="285832"/>
                    <a:pt x="925357" y="283173"/>
                  </a:cubicBezTo>
                  <a:close/>
                  <a:moveTo>
                    <a:pt x="925357" y="339457"/>
                  </a:moveTo>
                  <a:cubicBezTo>
                    <a:pt x="925289" y="336683"/>
                    <a:pt x="923068" y="334441"/>
                    <a:pt x="920307" y="334407"/>
                  </a:cubicBezTo>
                  <a:lnTo>
                    <a:pt x="472325" y="334407"/>
                  </a:lnTo>
                  <a:cubicBezTo>
                    <a:pt x="469565" y="334407"/>
                    <a:pt x="467276" y="336669"/>
                    <a:pt x="467276" y="339457"/>
                  </a:cubicBezTo>
                  <a:cubicBezTo>
                    <a:pt x="467276" y="342244"/>
                    <a:pt x="469565" y="344506"/>
                    <a:pt x="472325" y="344506"/>
                  </a:cubicBezTo>
                  <a:lnTo>
                    <a:pt x="920644" y="344506"/>
                  </a:lnTo>
                  <a:cubicBezTo>
                    <a:pt x="923270" y="344331"/>
                    <a:pt x="925357" y="342116"/>
                    <a:pt x="925357" y="339457"/>
                  </a:cubicBezTo>
                  <a:close/>
                  <a:moveTo>
                    <a:pt x="662788" y="395741"/>
                  </a:moveTo>
                  <a:cubicBezTo>
                    <a:pt x="662788" y="392953"/>
                    <a:pt x="660499" y="390691"/>
                    <a:pt x="657738" y="390691"/>
                  </a:cubicBezTo>
                  <a:lnTo>
                    <a:pt x="471988" y="390691"/>
                  </a:lnTo>
                  <a:cubicBezTo>
                    <a:pt x="469228" y="390691"/>
                    <a:pt x="466939" y="392953"/>
                    <a:pt x="466939" y="395741"/>
                  </a:cubicBezTo>
                  <a:cubicBezTo>
                    <a:pt x="466939" y="398528"/>
                    <a:pt x="469228" y="400790"/>
                    <a:pt x="471988" y="400790"/>
                  </a:cubicBezTo>
                  <a:lnTo>
                    <a:pt x="658075" y="400790"/>
                  </a:lnTo>
                  <a:cubicBezTo>
                    <a:pt x="660836" y="400830"/>
                    <a:pt x="663057" y="398629"/>
                    <a:pt x="663125" y="395875"/>
                  </a:cubicBezTo>
                  <a:cubicBezTo>
                    <a:pt x="663125" y="395828"/>
                    <a:pt x="663125" y="395788"/>
                    <a:pt x="663125" y="395741"/>
                  </a:cubicBezTo>
                  <a:close/>
                  <a:moveTo>
                    <a:pt x="1913355" y="572268"/>
                  </a:moveTo>
                  <a:cubicBezTo>
                    <a:pt x="1913355" y="569480"/>
                    <a:pt x="1911067" y="567218"/>
                    <a:pt x="1908306" y="567218"/>
                  </a:cubicBezTo>
                  <a:lnTo>
                    <a:pt x="181412" y="567218"/>
                  </a:lnTo>
                  <a:cubicBezTo>
                    <a:pt x="178652" y="567218"/>
                    <a:pt x="176363" y="569480"/>
                    <a:pt x="176363" y="572268"/>
                  </a:cubicBezTo>
                  <a:cubicBezTo>
                    <a:pt x="176363" y="575055"/>
                    <a:pt x="178652" y="577317"/>
                    <a:pt x="181412" y="577317"/>
                  </a:cubicBezTo>
                  <a:lnTo>
                    <a:pt x="1908306" y="577317"/>
                  </a:lnTo>
                  <a:cubicBezTo>
                    <a:pt x="1911134" y="577465"/>
                    <a:pt x="1913558" y="575297"/>
                    <a:pt x="1913692" y="572476"/>
                  </a:cubicBezTo>
                  <a:cubicBezTo>
                    <a:pt x="1913692" y="572409"/>
                    <a:pt x="1913692" y="572335"/>
                    <a:pt x="1913692" y="572268"/>
                  </a:cubicBezTo>
                  <a:close/>
                  <a:moveTo>
                    <a:pt x="1289654" y="1456451"/>
                  </a:moveTo>
                  <a:lnTo>
                    <a:pt x="1289654" y="609499"/>
                  </a:lnTo>
                  <a:cubicBezTo>
                    <a:pt x="1289654" y="606711"/>
                    <a:pt x="1287365" y="604449"/>
                    <a:pt x="1284605" y="604449"/>
                  </a:cubicBezTo>
                  <a:cubicBezTo>
                    <a:pt x="1281845" y="604449"/>
                    <a:pt x="1279556" y="606711"/>
                    <a:pt x="1279556" y="609499"/>
                  </a:cubicBezTo>
                  <a:lnTo>
                    <a:pt x="1279556" y="1456451"/>
                  </a:lnTo>
                  <a:cubicBezTo>
                    <a:pt x="1279556" y="1459238"/>
                    <a:pt x="1281845" y="1461500"/>
                    <a:pt x="1284605" y="1461500"/>
                  </a:cubicBezTo>
                  <a:cubicBezTo>
                    <a:pt x="1287365" y="1461500"/>
                    <a:pt x="1289654" y="1459238"/>
                    <a:pt x="1289654" y="1456451"/>
                  </a:cubicBezTo>
                  <a:close/>
                  <a:moveTo>
                    <a:pt x="1746927" y="749872"/>
                  </a:moveTo>
                  <a:cubicBezTo>
                    <a:pt x="1746995" y="747118"/>
                    <a:pt x="1744773" y="744863"/>
                    <a:pt x="1742013" y="744822"/>
                  </a:cubicBezTo>
                  <a:cubicBezTo>
                    <a:pt x="1741945" y="744822"/>
                    <a:pt x="1741945" y="744822"/>
                    <a:pt x="1741878" y="744822"/>
                  </a:cubicBezTo>
                  <a:lnTo>
                    <a:pt x="1427469" y="744822"/>
                  </a:lnTo>
                  <a:cubicBezTo>
                    <a:pt x="1424709" y="744822"/>
                    <a:pt x="1422420" y="747085"/>
                    <a:pt x="1422420" y="749872"/>
                  </a:cubicBezTo>
                  <a:cubicBezTo>
                    <a:pt x="1422420" y="752659"/>
                    <a:pt x="1424709" y="754921"/>
                    <a:pt x="1427469" y="754921"/>
                  </a:cubicBezTo>
                  <a:lnTo>
                    <a:pt x="1742013" y="754921"/>
                  </a:lnTo>
                  <a:cubicBezTo>
                    <a:pt x="1744773" y="755036"/>
                    <a:pt x="1747130" y="752861"/>
                    <a:pt x="1747264" y="750080"/>
                  </a:cubicBezTo>
                  <a:cubicBezTo>
                    <a:pt x="1747264" y="750006"/>
                    <a:pt x="1747264" y="749939"/>
                    <a:pt x="1747264" y="749872"/>
                  </a:cubicBezTo>
                  <a:close/>
                  <a:moveTo>
                    <a:pt x="1746927" y="828912"/>
                  </a:moveTo>
                  <a:cubicBezTo>
                    <a:pt x="1746927" y="826124"/>
                    <a:pt x="1744639" y="823862"/>
                    <a:pt x="1741878" y="823862"/>
                  </a:cubicBezTo>
                  <a:lnTo>
                    <a:pt x="1427469" y="823862"/>
                  </a:lnTo>
                  <a:cubicBezTo>
                    <a:pt x="1424709" y="823862"/>
                    <a:pt x="1422420" y="826124"/>
                    <a:pt x="1422420" y="828912"/>
                  </a:cubicBezTo>
                  <a:cubicBezTo>
                    <a:pt x="1422420" y="831699"/>
                    <a:pt x="1424709" y="833961"/>
                    <a:pt x="1427469" y="833961"/>
                  </a:cubicBezTo>
                  <a:lnTo>
                    <a:pt x="1742013" y="833961"/>
                  </a:lnTo>
                  <a:cubicBezTo>
                    <a:pt x="1744773" y="834109"/>
                    <a:pt x="1747130" y="832002"/>
                    <a:pt x="1747264" y="829255"/>
                  </a:cubicBezTo>
                  <a:cubicBezTo>
                    <a:pt x="1747264" y="829188"/>
                    <a:pt x="1747264" y="829114"/>
                    <a:pt x="1747264" y="829046"/>
                  </a:cubicBezTo>
                  <a:close/>
                  <a:moveTo>
                    <a:pt x="1746927" y="908019"/>
                  </a:moveTo>
                  <a:cubicBezTo>
                    <a:pt x="1746995" y="905265"/>
                    <a:pt x="1744773" y="903010"/>
                    <a:pt x="1742013" y="902969"/>
                  </a:cubicBezTo>
                  <a:cubicBezTo>
                    <a:pt x="1741945" y="902969"/>
                    <a:pt x="1741945" y="902969"/>
                    <a:pt x="1741878" y="902969"/>
                  </a:cubicBezTo>
                  <a:lnTo>
                    <a:pt x="1427469" y="902969"/>
                  </a:lnTo>
                  <a:cubicBezTo>
                    <a:pt x="1424709" y="902969"/>
                    <a:pt x="1422420" y="905232"/>
                    <a:pt x="1422420" y="908019"/>
                  </a:cubicBezTo>
                  <a:cubicBezTo>
                    <a:pt x="1422420" y="910806"/>
                    <a:pt x="1424709" y="913068"/>
                    <a:pt x="1427469" y="913068"/>
                  </a:cubicBezTo>
                  <a:lnTo>
                    <a:pt x="1742013" y="913068"/>
                  </a:lnTo>
                  <a:cubicBezTo>
                    <a:pt x="1744773" y="913183"/>
                    <a:pt x="1747130" y="911008"/>
                    <a:pt x="1747264" y="908228"/>
                  </a:cubicBezTo>
                  <a:cubicBezTo>
                    <a:pt x="1747264" y="908154"/>
                    <a:pt x="1747264" y="908086"/>
                    <a:pt x="1747264" y="908019"/>
                  </a:cubicBezTo>
                  <a:close/>
                  <a:moveTo>
                    <a:pt x="1100605" y="785218"/>
                  </a:moveTo>
                  <a:cubicBezTo>
                    <a:pt x="1100605" y="782430"/>
                    <a:pt x="1098316" y="780168"/>
                    <a:pt x="1095555" y="780168"/>
                  </a:cubicBezTo>
                  <a:lnTo>
                    <a:pt x="624413" y="780168"/>
                  </a:lnTo>
                  <a:cubicBezTo>
                    <a:pt x="621652" y="780168"/>
                    <a:pt x="619363" y="782430"/>
                    <a:pt x="619363" y="785218"/>
                  </a:cubicBezTo>
                  <a:cubicBezTo>
                    <a:pt x="619363" y="788005"/>
                    <a:pt x="621652" y="790267"/>
                    <a:pt x="624413" y="790267"/>
                  </a:cubicBezTo>
                  <a:lnTo>
                    <a:pt x="1096094" y="790267"/>
                  </a:lnTo>
                  <a:cubicBezTo>
                    <a:pt x="1098854" y="790233"/>
                    <a:pt x="1101076" y="787991"/>
                    <a:pt x="1101144" y="785218"/>
                  </a:cubicBezTo>
                  <a:close/>
                  <a:moveTo>
                    <a:pt x="1100605" y="864257"/>
                  </a:moveTo>
                  <a:cubicBezTo>
                    <a:pt x="1100537" y="861484"/>
                    <a:pt x="1098316" y="859242"/>
                    <a:pt x="1095555" y="859208"/>
                  </a:cubicBezTo>
                  <a:lnTo>
                    <a:pt x="624413" y="859208"/>
                  </a:lnTo>
                  <a:cubicBezTo>
                    <a:pt x="621652" y="859208"/>
                    <a:pt x="619363" y="861470"/>
                    <a:pt x="619363" y="864257"/>
                  </a:cubicBezTo>
                  <a:cubicBezTo>
                    <a:pt x="619363" y="867045"/>
                    <a:pt x="621652" y="869307"/>
                    <a:pt x="624413" y="869307"/>
                  </a:cubicBezTo>
                  <a:lnTo>
                    <a:pt x="1096094" y="869307"/>
                  </a:lnTo>
                  <a:cubicBezTo>
                    <a:pt x="1098854" y="869307"/>
                    <a:pt x="1101144" y="867045"/>
                    <a:pt x="1101144" y="864257"/>
                  </a:cubicBezTo>
                  <a:close/>
                  <a:moveTo>
                    <a:pt x="1100605" y="943365"/>
                  </a:moveTo>
                  <a:cubicBezTo>
                    <a:pt x="1100537" y="940591"/>
                    <a:pt x="1098316" y="938349"/>
                    <a:pt x="1095555" y="938315"/>
                  </a:cubicBezTo>
                  <a:lnTo>
                    <a:pt x="624413" y="938315"/>
                  </a:lnTo>
                  <a:cubicBezTo>
                    <a:pt x="621652" y="938315"/>
                    <a:pt x="619363" y="940577"/>
                    <a:pt x="619363" y="943365"/>
                  </a:cubicBezTo>
                  <a:cubicBezTo>
                    <a:pt x="619363" y="946152"/>
                    <a:pt x="621652" y="948414"/>
                    <a:pt x="624413" y="948414"/>
                  </a:cubicBezTo>
                  <a:lnTo>
                    <a:pt x="1096094" y="948414"/>
                  </a:lnTo>
                  <a:cubicBezTo>
                    <a:pt x="1098854" y="948414"/>
                    <a:pt x="1101076" y="946233"/>
                    <a:pt x="1101144" y="943499"/>
                  </a:cubicBezTo>
                  <a:close/>
                  <a:moveTo>
                    <a:pt x="1100605" y="1074447"/>
                  </a:moveTo>
                  <a:cubicBezTo>
                    <a:pt x="1100537" y="1071673"/>
                    <a:pt x="1098316" y="1069431"/>
                    <a:pt x="1095555" y="1069398"/>
                  </a:cubicBezTo>
                  <a:lnTo>
                    <a:pt x="624413" y="1069398"/>
                  </a:lnTo>
                  <a:cubicBezTo>
                    <a:pt x="621652" y="1069398"/>
                    <a:pt x="619363" y="1071660"/>
                    <a:pt x="619363" y="1074447"/>
                  </a:cubicBezTo>
                  <a:cubicBezTo>
                    <a:pt x="619363" y="1077234"/>
                    <a:pt x="621652" y="1079497"/>
                    <a:pt x="624413" y="1079497"/>
                  </a:cubicBezTo>
                  <a:lnTo>
                    <a:pt x="1096094" y="1079497"/>
                  </a:lnTo>
                  <a:cubicBezTo>
                    <a:pt x="1098854" y="1079463"/>
                    <a:pt x="1101076" y="1077221"/>
                    <a:pt x="1101144" y="1074447"/>
                  </a:cubicBezTo>
                  <a:close/>
                  <a:moveTo>
                    <a:pt x="1100605" y="1153554"/>
                  </a:moveTo>
                  <a:cubicBezTo>
                    <a:pt x="1100605" y="1150767"/>
                    <a:pt x="1098316" y="1148505"/>
                    <a:pt x="1095555" y="1148505"/>
                  </a:cubicBezTo>
                  <a:lnTo>
                    <a:pt x="624413" y="1148505"/>
                  </a:lnTo>
                  <a:cubicBezTo>
                    <a:pt x="621652" y="1148505"/>
                    <a:pt x="619363" y="1150767"/>
                    <a:pt x="619363" y="1153554"/>
                  </a:cubicBezTo>
                  <a:cubicBezTo>
                    <a:pt x="619363" y="1156342"/>
                    <a:pt x="621652" y="1158604"/>
                    <a:pt x="624413" y="1158604"/>
                  </a:cubicBezTo>
                  <a:lnTo>
                    <a:pt x="1096094" y="1158604"/>
                  </a:lnTo>
                  <a:cubicBezTo>
                    <a:pt x="1098854" y="1158570"/>
                    <a:pt x="1101076" y="1156328"/>
                    <a:pt x="1101144" y="1153554"/>
                  </a:cubicBezTo>
                  <a:close/>
                  <a:moveTo>
                    <a:pt x="1100605" y="1232594"/>
                  </a:moveTo>
                  <a:cubicBezTo>
                    <a:pt x="1100537" y="1229821"/>
                    <a:pt x="1098316" y="1227579"/>
                    <a:pt x="1095555" y="1227545"/>
                  </a:cubicBezTo>
                  <a:lnTo>
                    <a:pt x="624413" y="1227545"/>
                  </a:lnTo>
                  <a:cubicBezTo>
                    <a:pt x="621652" y="1227545"/>
                    <a:pt x="619363" y="1229807"/>
                    <a:pt x="619363" y="1232594"/>
                  </a:cubicBezTo>
                  <a:cubicBezTo>
                    <a:pt x="619363" y="1235382"/>
                    <a:pt x="621652" y="1237644"/>
                    <a:pt x="624413" y="1237644"/>
                  </a:cubicBezTo>
                  <a:lnTo>
                    <a:pt x="1096094" y="1237644"/>
                  </a:lnTo>
                  <a:cubicBezTo>
                    <a:pt x="1098854" y="1237644"/>
                    <a:pt x="1101144" y="1235382"/>
                    <a:pt x="1101144" y="1232594"/>
                  </a:cubicBezTo>
                  <a:close/>
                  <a:moveTo>
                    <a:pt x="1746927" y="987059"/>
                  </a:moveTo>
                  <a:cubicBezTo>
                    <a:pt x="1746927" y="984272"/>
                    <a:pt x="1744639" y="982009"/>
                    <a:pt x="1741878" y="982009"/>
                  </a:cubicBezTo>
                  <a:lnTo>
                    <a:pt x="1427469" y="982009"/>
                  </a:lnTo>
                  <a:cubicBezTo>
                    <a:pt x="1424709" y="982009"/>
                    <a:pt x="1422420" y="984272"/>
                    <a:pt x="1422420" y="987059"/>
                  </a:cubicBezTo>
                  <a:cubicBezTo>
                    <a:pt x="1422420" y="989846"/>
                    <a:pt x="1424709" y="992108"/>
                    <a:pt x="1427469" y="992108"/>
                  </a:cubicBezTo>
                  <a:lnTo>
                    <a:pt x="1742013" y="992108"/>
                  </a:lnTo>
                  <a:cubicBezTo>
                    <a:pt x="1744773" y="992256"/>
                    <a:pt x="1747130" y="990149"/>
                    <a:pt x="1747264" y="987402"/>
                  </a:cubicBezTo>
                  <a:cubicBezTo>
                    <a:pt x="1747264" y="987288"/>
                    <a:pt x="1747264" y="987173"/>
                    <a:pt x="1747264" y="987059"/>
                  </a:cubicBezTo>
                  <a:close/>
                  <a:moveTo>
                    <a:pt x="1746927" y="1066166"/>
                  </a:moveTo>
                  <a:cubicBezTo>
                    <a:pt x="1746927" y="1063379"/>
                    <a:pt x="1744639" y="1061117"/>
                    <a:pt x="1741878" y="1061117"/>
                  </a:cubicBezTo>
                  <a:lnTo>
                    <a:pt x="1427469" y="1061117"/>
                  </a:lnTo>
                  <a:cubicBezTo>
                    <a:pt x="1424709" y="1061117"/>
                    <a:pt x="1422420" y="1063379"/>
                    <a:pt x="1422420" y="1066166"/>
                  </a:cubicBezTo>
                  <a:cubicBezTo>
                    <a:pt x="1422420" y="1068953"/>
                    <a:pt x="1424709" y="1071215"/>
                    <a:pt x="1427469" y="1071215"/>
                  </a:cubicBezTo>
                  <a:lnTo>
                    <a:pt x="1742013" y="1071215"/>
                  </a:lnTo>
                  <a:cubicBezTo>
                    <a:pt x="1744773" y="1071330"/>
                    <a:pt x="1747130" y="1069155"/>
                    <a:pt x="1747264" y="1066375"/>
                  </a:cubicBezTo>
                  <a:cubicBezTo>
                    <a:pt x="1747264" y="1066301"/>
                    <a:pt x="1747264" y="1066233"/>
                    <a:pt x="1747264" y="1066166"/>
                  </a:cubicBezTo>
                  <a:close/>
                  <a:moveTo>
                    <a:pt x="1746927" y="1145273"/>
                  </a:moveTo>
                  <a:cubicBezTo>
                    <a:pt x="1746995" y="1142520"/>
                    <a:pt x="1744773" y="1140264"/>
                    <a:pt x="1742013" y="1140224"/>
                  </a:cubicBezTo>
                  <a:cubicBezTo>
                    <a:pt x="1741945" y="1140224"/>
                    <a:pt x="1741945" y="1140224"/>
                    <a:pt x="1741878" y="1140224"/>
                  </a:cubicBezTo>
                  <a:lnTo>
                    <a:pt x="1427469" y="1140224"/>
                  </a:lnTo>
                  <a:cubicBezTo>
                    <a:pt x="1424709" y="1140224"/>
                    <a:pt x="1422420" y="1142486"/>
                    <a:pt x="1422420" y="1145273"/>
                  </a:cubicBezTo>
                  <a:cubicBezTo>
                    <a:pt x="1422420" y="1148061"/>
                    <a:pt x="1424709" y="1150323"/>
                    <a:pt x="1427469" y="1150323"/>
                  </a:cubicBezTo>
                  <a:lnTo>
                    <a:pt x="1742013" y="1150323"/>
                  </a:lnTo>
                  <a:cubicBezTo>
                    <a:pt x="1744773" y="1150437"/>
                    <a:pt x="1747130" y="1148269"/>
                    <a:pt x="1747264" y="1145482"/>
                  </a:cubicBezTo>
                  <a:cubicBezTo>
                    <a:pt x="1747264" y="1145482"/>
                    <a:pt x="1747264" y="1145475"/>
                    <a:pt x="1747264" y="1145475"/>
                  </a:cubicBezTo>
                  <a:close/>
                  <a:moveTo>
                    <a:pt x="517365" y="1359704"/>
                  </a:moveTo>
                  <a:lnTo>
                    <a:pt x="216354" y="1359704"/>
                  </a:lnTo>
                  <a:cubicBezTo>
                    <a:pt x="213594" y="1359671"/>
                    <a:pt x="211372" y="1357429"/>
                    <a:pt x="211305" y="1354655"/>
                  </a:cubicBezTo>
                  <a:lnTo>
                    <a:pt x="211305" y="749872"/>
                  </a:lnTo>
                  <a:cubicBezTo>
                    <a:pt x="211305" y="747085"/>
                    <a:pt x="213594" y="744822"/>
                    <a:pt x="216354" y="744822"/>
                  </a:cubicBezTo>
                  <a:lnTo>
                    <a:pt x="517365" y="744822"/>
                  </a:lnTo>
                  <a:cubicBezTo>
                    <a:pt x="520126" y="744782"/>
                    <a:pt x="522347" y="746984"/>
                    <a:pt x="522415" y="749737"/>
                  </a:cubicBezTo>
                  <a:cubicBezTo>
                    <a:pt x="522415" y="749784"/>
                    <a:pt x="522415" y="749825"/>
                    <a:pt x="522415" y="749872"/>
                  </a:cubicBezTo>
                  <a:lnTo>
                    <a:pt x="522415" y="1354655"/>
                  </a:lnTo>
                  <a:cubicBezTo>
                    <a:pt x="522415" y="1357442"/>
                    <a:pt x="520126" y="1359704"/>
                    <a:pt x="517365" y="1359704"/>
                  </a:cubicBezTo>
                  <a:close/>
                  <a:moveTo>
                    <a:pt x="221134" y="1349606"/>
                  </a:moveTo>
                  <a:lnTo>
                    <a:pt x="512047" y="1349606"/>
                  </a:lnTo>
                  <a:lnTo>
                    <a:pt x="512047" y="754988"/>
                  </a:lnTo>
                  <a:lnTo>
                    <a:pt x="221134" y="7549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 flipH="1">
              <a:off x="2638008" y="4077082"/>
              <a:ext cx="94913" cy="103405"/>
            </a:xfrm>
            <a:custGeom>
              <a:rect b="b" l="l" r="r" t="t"/>
              <a:pathLst>
                <a:path extrusionOk="0" h="141651" w="130018">
                  <a:moveTo>
                    <a:pt x="101171" y="141721"/>
                  </a:moveTo>
                  <a:cubicBezTo>
                    <a:pt x="96457" y="141640"/>
                    <a:pt x="91812" y="140341"/>
                    <a:pt x="87706" y="137951"/>
                  </a:cubicBezTo>
                  <a:lnTo>
                    <a:pt x="12840" y="94728"/>
                  </a:lnTo>
                  <a:cubicBezTo>
                    <a:pt x="-356" y="87066"/>
                    <a:pt x="-4799" y="70174"/>
                    <a:pt x="2809" y="56992"/>
                  </a:cubicBezTo>
                  <a:cubicBezTo>
                    <a:pt x="5232" y="52852"/>
                    <a:pt x="8666" y="49405"/>
                    <a:pt x="12840" y="46994"/>
                  </a:cubicBezTo>
                  <a:lnTo>
                    <a:pt x="87706" y="3771"/>
                  </a:lnTo>
                  <a:cubicBezTo>
                    <a:pt x="100901" y="-3850"/>
                    <a:pt x="117800" y="675"/>
                    <a:pt x="125408" y="13877"/>
                  </a:cubicBezTo>
                  <a:cubicBezTo>
                    <a:pt x="127831" y="18071"/>
                    <a:pt x="129111" y="22831"/>
                    <a:pt x="129111" y="27672"/>
                  </a:cubicBezTo>
                  <a:lnTo>
                    <a:pt x="129111" y="113848"/>
                  </a:lnTo>
                  <a:cubicBezTo>
                    <a:pt x="129245" y="123651"/>
                    <a:pt x="124062" y="132767"/>
                    <a:pt x="115646" y="137749"/>
                  </a:cubicBezTo>
                  <a:cubicBezTo>
                    <a:pt x="111270" y="140381"/>
                    <a:pt x="106288" y="141755"/>
                    <a:pt x="101171" y="141721"/>
                  </a:cubicBezTo>
                  <a:close/>
                  <a:moveTo>
                    <a:pt x="17552" y="55747"/>
                  </a:moveTo>
                  <a:lnTo>
                    <a:pt x="17552" y="55747"/>
                  </a:lnTo>
                  <a:cubicBezTo>
                    <a:pt x="9204" y="60621"/>
                    <a:pt x="6376" y="71346"/>
                    <a:pt x="11292" y="79688"/>
                  </a:cubicBezTo>
                  <a:cubicBezTo>
                    <a:pt x="12773" y="82293"/>
                    <a:pt x="14927" y="84454"/>
                    <a:pt x="17552" y="85976"/>
                  </a:cubicBezTo>
                  <a:lnTo>
                    <a:pt x="92418" y="129199"/>
                  </a:lnTo>
                  <a:cubicBezTo>
                    <a:pt x="100766" y="134032"/>
                    <a:pt x="111472" y="131164"/>
                    <a:pt x="116319" y="122789"/>
                  </a:cubicBezTo>
                  <a:cubicBezTo>
                    <a:pt x="117867" y="120137"/>
                    <a:pt x="118675" y="117120"/>
                    <a:pt x="118675" y="114050"/>
                  </a:cubicBezTo>
                  <a:lnTo>
                    <a:pt x="118675" y="27672"/>
                  </a:lnTo>
                  <a:cubicBezTo>
                    <a:pt x="118675" y="18004"/>
                    <a:pt x="110798" y="10174"/>
                    <a:pt x="101171" y="10181"/>
                  </a:cubicBezTo>
                  <a:cubicBezTo>
                    <a:pt x="98074" y="10181"/>
                    <a:pt x="95044" y="10989"/>
                    <a:pt x="92418" y="12524"/>
                  </a:cubicBezTo>
                  <a:close/>
                </a:path>
              </a:pathLst>
            </a:custGeom>
            <a:solidFill>
              <a:srgbClr val="0000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4" name="Google Shape;104;p9"/>
            <p:cNvGrpSpPr/>
            <p:nvPr/>
          </p:nvGrpSpPr>
          <p:grpSpPr>
            <a:xfrm flipH="1">
              <a:off x="363235" y="2815878"/>
              <a:ext cx="700000" cy="581948"/>
              <a:chOff x="8426667" y="3750949"/>
              <a:chExt cx="958510" cy="796862"/>
            </a:xfrm>
          </p:grpSpPr>
          <p:sp>
            <p:nvSpPr>
              <p:cNvPr id="105" name="Google Shape;105;p9"/>
              <p:cNvSpPr/>
              <p:nvPr/>
            </p:nvSpPr>
            <p:spPr>
              <a:xfrm>
                <a:off x="8426667" y="3750949"/>
                <a:ext cx="958510" cy="796862"/>
              </a:xfrm>
              <a:custGeom>
                <a:rect b="b" l="l" r="r" t="t"/>
                <a:pathLst>
                  <a:path extrusionOk="0" h="796862" w="958510">
                    <a:moveTo>
                      <a:pt x="-905" y="22826"/>
                    </a:moveTo>
                    <a:lnTo>
                      <a:pt x="690324" y="70"/>
                    </a:lnTo>
                    <a:lnTo>
                      <a:pt x="690324" y="83688"/>
                    </a:lnTo>
                    <a:cubicBezTo>
                      <a:pt x="690324" y="319461"/>
                      <a:pt x="783098" y="545768"/>
                      <a:pt x="948584" y="713718"/>
                    </a:cubicBezTo>
                    <a:lnTo>
                      <a:pt x="957606" y="722874"/>
                    </a:lnTo>
                    <a:lnTo>
                      <a:pt x="221606" y="796932"/>
                    </a:lnTo>
                    <a:cubicBezTo>
                      <a:pt x="60833" y="625051"/>
                      <a:pt x="-568" y="360395"/>
                      <a:pt x="-568" y="1708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8589386" y="4026634"/>
                <a:ext cx="462464" cy="183809"/>
              </a:xfrm>
              <a:custGeom>
                <a:rect b="b" l="l" r="r" t="t"/>
                <a:pathLst>
                  <a:path extrusionOk="0" h="183809" w="462464">
                    <a:moveTo>
                      <a:pt x="4151" y="35764"/>
                    </a:moveTo>
                    <a:cubicBezTo>
                      <a:pt x="1458" y="35771"/>
                      <a:pt x="-697" y="33711"/>
                      <a:pt x="-899" y="31051"/>
                    </a:cubicBezTo>
                    <a:cubicBezTo>
                      <a:pt x="-1033" y="28271"/>
                      <a:pt x="1053" y="25881"/>
                      <a:pt x="3814" y="25665"/>
                    </a:cubicBezTo>
                    <a:lnTo>
                      <a:pt x="401033" y="82"/>
                    </a:lnTo>
                    <a:cubicBezTo>
                      <a:pt x="403794" y="-107"/>
                      <a:pt x="406150" y="1967"/>
                      <a:pt x="406352" y="4707"/>
                    </a:cubicBezTo>
                    <a:cubicBezTo>
                      <a:pt x="406352" y="4741"/>
                      <a:pt x="406352" y="4767"/>
                      <a:pt x="406352" y="4794"/>
                    </a:cubicBezTo>
                    <a:cubicBezTo>
                      <a:pt x="406554" y="7575"/>
                      <a:pt x="404467" y="9985"/>
                      <a:pt x="401639" y="10181"/>
                    </a:cubicBezTo>
                    <a:cubicBezTo>
                      <a:pt x="401639" y="10181"/>
                      <a:pt x="401639" y="10181"/>
                      <a:pt x="401639" y="10181"/>
                    </a:cubicBezTo>
                    <a:lnTo>
                      <a:pt x="4420" y="35764"/>
                    </a:lnTo>
                    <a:close/>
                    <a:moveTo>
                      <a:pt x="59155" y="183880"/>
                    </a:moveTo>
                    <a:lnTo>
                      <a:pt x="456374" y="158229"/>
                    </a:lnTo>
                    <a:cubicBezTo>
                      <a:pt x="459135" y="158303"/>
                      <a:pt x="461491" y="156108"/>
                      <a:pt x="461559" y="153321"/>
                    </a:cubicBezTo>
                    <a:cubicBezTo>
                      <a:pt x="461626" y="150534"/>
                      <a:pt x="459405" y="148211"/>
                      <a:pt x="456644" y="148137"/>
                    </a:cubicBezTo>
                    <a:cubicBezTo>
                      <a:pt x="456307" y="148123"/>
                      <a:pt x="456038" y="148144"/>
                      <a:pt x="455701" y="148197"/>
                    </a:cubicBezTo>
                    <a:lnTo>
                      <a:pt x="58482" y="173781"/>
                    </a:lnTo>
                    <a:cubicBezTo>
                      <a:pt x="55721" y="173781"/>
                      <a:pt x="53433" y="176043"/>
                      <a:pt x="53433" y="178830"/>
                    </a:cubicBezTo>
                    <a:cubicBezTo>
                      <a:pt x="53433" y="181618"/>
                      <a:pt x="55721" y="183880"/>
                      <a:pt x="58482" y="183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7" name="Google Shape;107;p9"/>
            <p:cNvSpPr/>
            <p:nvPr/>
          </p:nvSpPr>
          <p:spPr>
            <a:xfrm flipH="1">
              <a:off x="5118683" y="4756157"/>
              <a:ext cx="94913" cy="103405"/>
            </a:xfrm>
            <a:custGeom>
              <a:rect b="b" l="l" r="r" t="t"/>
              <a:pathLst>
                <a:path extrusionOk="0" h="141651" w="130018">
                  <a:moveTo>
                    <a:pt x="101171" y="141721"/>
                  </a:moveTo>
                  <a:cubicBezTo>
                    <a:pt x="96457" y="141640"/>
                    <a:pt x="91812" y="140341"/>
                    <a:pt x="87706" y="137951"/>
                  </a:cubicBezTo>
                  <a:lnTo>
                    <a:pt x="12840" y="94728"/>
                  </a:lnTo>
                  <a:cubicBezTo>
                    <a:pt x="-356" y="87066"/>
                    <a:pt x="-4799" y="70174"/>
                    <a:pt x="2809" y="56992"/>
                  </a:cubicBezTo>
                  <a:cubicBezTo>
                    <a:pt x="5232" y="52852"/>
                    <a:pt x="8666" y="49405"/>
                    <a:pt x="12840" y="46994"/>
                  </a:cubicBezTo>
                  <a:lnTo>
                    <a:pt x="87706" y="3771"/>
                  </a:lnTo>
                  <a:cubicBezTo>
                    <a:pt x="100901" y="-3850"/>
                    <a:pt x="117800" y="675"/>
                    <a:pt x="125408" y="13877"/>
                  </a:cubicBezTo>
                  <a:cubicBezTo>
                    <a:pt x="127831" y="18071"/>
                    <a:pt x="129111" y="22831"/>
                    <a:pt x="129111" y="27672"/>
                  </a:cubicBezTo>
                  <a:lnTo>
                    <a:pt x="129111" y="113848"/>
                  </a:lnTo>
                  <a:cubicBezTo>
                    <a:pt x="129245" y="123651"/>
                    <a:pt x="124062" y="132767"/>
                    <a:pt x="115646" y="137749"/>
                  </a:cubicBezTo>
                  <a:cubicBezTo>
                    <a:pt x="111270" y="140381"/>
                    <a:pt x="106288" y="141755"/>
                    <a:pt x="101171" y="141721"/>
                  </a:cubicBezTo>
                  <a:close/>
                  <a:moveTo>
                    <a:pt x="17552" y="55747"/>
                  </a:moveTo>
                  <a:lnTo>
                    <a:pt x="17552" y="55747"/>
                  </a:lnTo>
                  <a:cubicBezTo>
                    <a:pt x="9204" y="60621"/>
                    <a:pt x="6376" y="71346"/>
                    <a:pt x="11292" y="79688"/>
                  </a:cubicBezTo>
                  <a:cubicBezTo>
                    <a:pt x="12773" y="82293"/>
                    <a:pt x="14927" y="84454"/>
                    <a:pt x="17552" y="85976"/>
                  </a:cubicBezTo>
                  <a:lnTo>
                    <a:pt x="92418" y="129199"/>
                  </a:lnTo>
                  <a:cubicBezTo>
                    <a:pt x="100766" y="134032"/>
                    <a:pt x="111472" y="131164"/>
                    <a:pt x="116319" y="122789"/>
                  </a:cubicBezTo>
                  <a:cubicBezTo>
                    <a:pt x="117867" y="120137"/>
                    <a:pt x="118675" y="117120"/>
                    <a:pt x="118675" y="114050"/>
                  </a:cubicBezTo>
                  <a:lnTo>
                    <a:pt x="118675" y="27672"/>
                  </a:lnTo>
                  <a:cubicBezTo>
                    <a:pt x="118675" y="18004"/>
                    <a:pt x="110798" y="10174"/>
                    <a:pt x="101171" y="10181"/>
                  </a:cubicBezTo>
                  <a:cubicBezTo>
                    <a:pt x="98074" y="10181"/>
                    <a:pt x="95044" y="10989"/>
                    <a:pt x="92418" y="12524"/>
                  </a:cubicBezTo>
                  <a:close/>
                </a:path>
              </a:pathLst>
            </a:custGeom>
            <a:solidFill>
              <a:srgbClr val="0000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0"/>
          <p:cNvSpPr txBox="1"/>
          <p:nvPr>
            <p:ph type="title"/>
          </p:nvPr>
        </p:nvSpPr>
        <p:spPr>
          <a:xfrm>
            <a:off x="720000" y="3569250"/>
            <a:ext cx="3320400" cy="1018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●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○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■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●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○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■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●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○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■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3.jpg"/><Relationship Id="rId5" Type="http://schemas.openxmlformats.org/officeDocument/2006/relationships/image" Target="../media/image1.jp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5" Type="http://schemas.openxmlformats.org/officeDocument/2006/relationships/hyperlink" Target="https://docs.google.com/spreadsheets/d/1rk4_w4VB8IyZWqHc3y8vlvdjrdO4MEFgy6vxd04BTDk/copy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Relationship Id="rId4" Type="http://schemas.openxmlformats.org/officeDocument/2006/relationships/image" Target="../media/image14.jpg"/><Relationship Id="rId5" Type="http://schemas.openxmlformats.org/officeDocument/2006/relationships/image" Target="../media/image11.jpg"/><Relationship Id="rId6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Relationship Id="rId5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1.xml"/><Relationship Id="rId4" Type="http://schemas.openxmlformats.org/officeDocument/2006/relationships/image" Target="../media/image17.png"/><Relationship Id="rId5" Type="http://schemas.openxmlformats.org/officeDocument/2006/relationships/image" Target="../media/image2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24"/>
          <p:cNvCxnSpPr/>
          <p:nvPr/>
        </p:nvCxnSpPr>
        <p:spPr>
          <a:xfrm>
            <a:off x="697800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24"/>
          <p:cNvSpPr/>
          <p:nvPr/>
        </p:nvSpPr>
        <p:spPr>
          <a:xfrm rot="1008355">
            <a:off x="4008582" y="-1649546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4"/>
          <p:cNvSpPr txBox="1"/>
          <p:nvPr>
            <p:ph type="ctrTitle"/>
          </p:nvPr>
        </p:nvSpPr>
        <p:spPr>
          <a:xfrm>
            <a:off x="697800" y="898046"/>
            <a:ext cx="4339500" cy="15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A2 - Needfinding</a:t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5071650" y="203196"/>
            <a:ext cx="4339409" cy="4258323"/>
            <a:chOff x="3147231" y="536399"/>
            <a:chExt cx="5897539" cy="5787337"/>
          </a:xfrm>
        </p:grpSpPr>
        <p:grpSp>
          <p:nvGrpSpPr>
            <p:cNvPr id="319" name="Google Shape;319;p24"/>
            <p:cNvGrpSpPr/>
            <p:nvPr/>
          </p:nvGrpSpPr>
          <p:grpSpPr>
            <a:xfrm>
              <a:off x="6670236" y="853454"/>
              <a:ext cx="2374534" cy="2432997"/>
              <a:chOff x="6670236" y="853454"/>
              <a:chExt cx="2374534" cy="2432997"/>
            </a:xfrm>
          </p:grpSpPr>
          <p:sp>
            <p:nvSpPr>
              <p:cNvPr id="320" name="Google Shape;320;p24"/>
              <p:cNvSpPr/>
              <p:nvPr/>
            </p:nvSpPr>
            <p:spPr>
              <a:xfrm>
                <a:off x="6670236" y="853454"/>
                <a:ext cx="2374534" cy="2432997"/>
              </a:xfrm>
              <a:custGeom>
                <a:rect b="b" l="l" r="r" t="t"/>
                <a:pathLst>
                  <a:path extrusionOk="0" h="2432997" w="2374534">
                    <a:moveTo>
                      <a:pt x="1465877" y="83728"/>
                    </a:moveTo>
                    <a:lnTo>
                      <a:pt x="87705" y="1432519"/>
                    </a:lnTo>
                    <a:cubicBezTo>
                      <a:pt x="-73583" y="1590651"/>
                      <a:pt x="-3458" y="1864350"/>
                      <a:pt x="214351" y="1924869"/>
                    </a:cubicBezTo>
                    <a:lnTo>
                      <a:pt x="2002056" y="2421776"/>
                    </a:lnTo>
                    <a:cubicBezTo>
                      <a:pt x="2215377" y="2481103"/>
                      <a:pt x="2415024" y="2291764"/>
                      <a:pt x="2366708" y="2075568"/>
                    </a:cubicBezTo>
                    <a:lnTo>
                      <a:pt x="1957105" y="229869"/>
                    </a:lnTo>
                    <a:cubicBezTo>
                      <a:pt x="1907667" y="5188"/>
                      <a:pt x="1630322" y="-77209"/>
                      <a:pt x="1465877" y="837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4"/>
              <p:cNvSpPr/>
              <p:nvPr/>
            </p:nvSpPr>
            <p:spPr>
              <a:xfrm>
                <a:off x="6676076" y="854349"/>
                <a:ext cx="2304737" cy="2199340"/>
              </a:xfrm>
              <a:custGeom>
                <a:rect b="b" l="l" r="r" t="t"/>
                <a:pathLst>
                  <a:path extrusionOk="0" h="2199340" w="2304737">
                    <a:moveTo>
                      <a:pt x="2302311" y="1809248"/>
                    </a:moveTo>
                    <a:cubicBezTo>
                      <a:pt x="2194599" y="1870096"/>
                      <a:pt x="2079874" y="1917613"/>
                      <a:pt x="1960731" y="1950761"/>
                    </a:cubicBezTo>
                    <a:cubicBezTo>
                      <a:pt x="1771393" y="2003285"/>
                      <a:pt x="1612489" y="1999849"/>
                      <a:pt x="1489419" y="1940944"/>
                    </a:cubicBezTo>
                    <a:cubicBezTo>
                      <a:pt x="1359758" y="1876709"/>
                      <a:pt x="1269997" y="1752811"/>
                      <a:pt x="1249381" y="1609601"/>
                    </a:cubicBezTo>
                    <a:cubicBezTo>
                      <a:pt x="1243911" y="1566327"/>
                      <a:pt x="1245172" y="1522464"/>
                      <a:pt x="1253237" y="1479589"/>
                    </a:cubicBezTo>
                    <a:cubicBezTo>
                      <a:pt x="1337387" y="1516307"/>
                      <a:pt x="1430725" y="1526601"/>
                      <a:pt x="1520906" y="1509112"/>
                    </a:cubicBezTo>
                    <a:cubicBezTo>
                      <a:pt x="1572658" y="1498383"/>
                      <a:pt x="1644326" y="1473278"/>
                      <a:pt x="1691731" y="1414373"/>
                    </a:cubicBezTo>
                    <a:cubicBezTo>
                      <a:pt x="1736611" y="1358272"/>
                      <a:pt x="1746078" y="1281134"/>
                      <a:pt x="1714802" y="1226437"/>
                    </a:cubicBezTo>
                    <a:cubicBezTo>
                      <a:pt x="1685911" y="1175876"/>
                      <a:pt x="1622377" y="1144460"/>
                      <a:pt x="1556599" y="1148247"/>
                    </a:cubicBezTo>
                    <a:cubicBezTo>
                      <a:pt x="1486474" y="1152314"/>
                      <a:pt x="1428200" y="1190743"/>
                      <a:pt x="1391384" y="1222229"/>
                    </a:cubicBezTo>
                    <a:cubicBezTo>
                      <a:pt x="1317683" y="1286752"/>
                      <a:pt x="1267262" y="1373749"/>
                      <a:pt x="1247978" y="1469772"/>
                    </a:cubicBezTo>
                    <a:cubicBezTo>
                      <a:pt x="1156815" y="1429029"/>
                      <a:pt x="1078275" y="1359885"/>
                      <a:pt x="1031922" y="1271668"/>
                    </a:cubicBezTo>
                    <a:cubicBezTo>
                      <a:pt x="1020211" y="1249227"/>
                      <a:pt x="1010604" y="1225749"/>
                      <a:pt x="1003171" y="1201542"/>
                    </a:cubicBezTo>
                    <a:cubicBezTo>
                      <a:pt x="1102327" y="1170813"/>
                      <a:pt x="1196436" y="1125709"/>
                      <a:pt x="1282550" y="1067673"/>
                    </a:cubicBezTo>
                    <a:cubicBezTo>
                      <a:pt x="1337108" y="1031418"/>
                      <a:pt x="1404217" y="980367"/>
                      <a:pt x="1439139" y="907437"/>
                    </a:cubicBezTo>
                    <a:cubicBezTo>
                      <a:pt x="1468872" y="845376"/>
                      <a:pt x="1473782" y="752109"/>
                      <a:pt x="1414315" y="694045"/>
                    </a:cubicBezTo>
                    <a:cubicBezTo>
                      <a:pt x="1335284" y="616908"/>
                      <a:pt x="1196926" y="654775"/>
                      <a:pt x="1113968" y="734157"/>
                    </a:cubicBezTo>
                    <a:cubicBezTo>
                      <a:pt x="993072" y="849864"/>
                      <a:pt x="947912" y="1036818"/>
                      <a:pt x="994755" y="1196984"/>
                    </a:cubicBezTo>
                    <a:cubicBezTo>
                      <a:pt x="924560" y="1218001"/>
                      <a:pt x="851910" y="1229782"/>
                      <a:pt x="778629" y="1232047"/>
                    </a:cubicBezTo>
                    <a:cubicBezTo>
                      <a:pt x="771617" y="1232047"/>
                      <a:pt x="764604" y="1232047"/>
                      <a:pt x="758082" y="1232047"/>
                    </a:cubicBezTo>
                    <a:cubicBezTo>
                      <a:pt x="623652" y="1232047"/>
                      <a:pt x="495393" y="1195932"/>
                      <a:pt x="390065" y="1130014"/>
                    </a:cubicBezTo>
                    <a:lnTo>
                      <a:pt x="384876" y="1135063"/>
                    </a:lnTo>
                    <a:cubicBezTo>
                      <a:pt x="497076" y="1205680"/>
                      <a:pt x="635013" y="1242776"/>
                      <a:pt x="778839" y="1238779"/>
                    </a:cubicBezTo>
                    <a:cubicBezTo>
                      <a:pt x="852752" y="1236500"/>
                      <a:pt x="925963" y="1224592"/>
                      <a:pt x="996789" y="1203366"/>
                    </a:cubicBezTo>
                    <a:cubicBezTo>
                      <a:pt x="1004362" y="1227944"/>
                      <a:pt x="1014180" y="1251773"/>
                      <a:pt x="1026101" y="1274543"/>
                    </a:cubicBezTo>
                    <a:cubicBezTo>
                      <a:pt x="1073365" y="1364654"/>
                      <a:pt x="1153800" y="1435130"/>
                      <a:pt x="1246996" y="1476434"/>
                    </a:cubicBezTo>
                    <a:cubicBezTo>
                      <a:pt x="1238511" y="1520507"/>
                      <a:pt x="1237109" y="1565647"/>
                      <a:pt x="1242788" y="1610162"/>
                    </a:cubicBezTo>
                    <a:cubicBezTo>
                      <a:pt x="1263756" y="1755672"/>
                      <a:pt x="1354989" y="1881547"/>
                      <a:pt x="1486755" y="1946764"/>
                    </a:cubicBezTo>
                    <a:cubicBezTo>
                      <a:pt x="1552812" y="1978531"/>
                      <a:pt x="1628899" y="1994379"/>
                      <a:pt x="1714311" y="1994379"/>
                    </a:cubicBezTo>
                    <a:cubicBezTo>
                      <a:pt x="1790047" y="1994379"/>
                      <a:pt x="1872934" y="1981918"/>
                      <a:pt x="1962976" y="1957002"/>
                    </a:cubicBezTo>
                    <a:cubicBezTo>
                      <a:pt x="2082048" y="1923931"/>
                      <a:pt x="2196563" y="1876533"/>
                      <a:pt x="2304205" y="1815840"/>
                    </a:cubicBezTo>
                    <a:close/>
                    <a:moveTo>
                      <a:pt x="1395942" y="1227208"/>
                    </a:moveTo>
                    <a:cubicBezTo>
                      <a:pt x="1431916" y="1196423"/>
                      <a:pt x="1489068" y="1158836"/>
                      <a:pt x="1557230" y="1154909"/>
                    </a:cubicBezTo>
                    <a:cubicBezTo>
                      <a:pt x="1620343" y="1151262"/>
                      <a:pt x="1681352" y="1181276"/>
                      <a:pt x="1708911" y="1229592"/>
                    </a:cubicBezTo>
                    <a:cubicBezTo>
                      <a:pt x="1738855" y="1282046"/>
                      <a:pt x="1729599" y="1355818"/>
                      <a:pt x="1686471" y="1409604"/>
                    </a:cubicBezTo>
                    <a:cubicBezTo>
                      <a:pt x="1640329" y="1466896"/>
                      <a:pt x="1570274" y="1491440"/>
                      <a:pt x="1519643" y="1501889"/>
                    </a:cubicBezTo>
                    <a:cubicBezTo>
                      <a:pt x="1430374" y="1519217"/>
                      <a:pt x="1338019" y="1508887"/>
                      <a:pt x="1254780" y="1472296"/>
                    </a:cubicBezTo>
                    <a:cubicBezTo>
                      <a:pt x="1273574" y="1377382"/>
                      <a:pt x="1323152" y="1291331"/>
                      <a:pt x="1395942" y="1227559"/>
                    </a:cubicBezTo>
                    <a:close/>
                    <a:moveTo>
                      <a:pt x="1118807" y="739136"/>
                    </a:moveTo>
                    <a:cubicBezTo>
                      <a:pt x="1168807" y="691240"/>
                      <a:pt x="1239493" y="658702"/>
                      <a:pt x="1304008" y="658702"/>
                    </a:cubicBezTo>
                    <a:cubicBezTo>
                      <a:pt x="1343068" y="657601"/>
                      <a:pt x="1380936" y="672117"/>
                      <a:pt x="1409196" y="699024"/>
                    </a:cubicBezTo>
                    <a:cubicBezTo>
                      <a:pt x="1466208" y="754704"/>
                      <a:pt x="1461299" y="844464"/>
                      <a:pt x="1432618" y="904281"/>
                    </a:cubicBezTo>
                    <a:cubicBezTo>
                      <a:pt x="1398467" y="975739"/>
                      <a:pt x="1332268" y="1025948"/>
                      <a:pt x="1278342" y="1061783"/>
                    </a:cubicBezTo>
                    <a:cubicBezTo>
                      <a:pt x="1192859" y="1119517"/>
                      <a:pt x="1099312" y="1164411"/>
                      <a:pt x="1000786" y="1195021"/>
                    </a:cubicBezTo>
                    <a:cubicBezTo>
                      <a:pt x="955275" y="1037519"/>
                      <a:pt x="999804" y="853370"/>
                      <a:pt x="1118807" y="739136"/>
                    </a:cubicBezTo>
                    <a:close/>
                    <a:moveTo>
                      <a:pt x="1198470" y="2198864"/>
                    </a:moveTo>
                    <a:lnTo>
                      <a:pt x="1190616" y="2196690"/>
                    </a:lnTo>
                    <a:cubicBezTo>
                      <a:pt x="1147418" y="2036945"/>
                      <a:pt x="1078415" y="1905320"/>
                      <a:pt x="984797" y="1803568"/>
                    </a:cubicBezTo>
                    <a:cubicBezTo>
                      <a:pt x="818180" y="1625394"/>
                      <a:pt x="575757" y="1538677"/>
                      <a:pt x="333894" y="1570752"/>
                    </a:cubicBezTo>
                    <a:cubicBezTo>
                      <a:pt x="213629" y="1588115"/>
                      <a:pt x="99396" y="1634573"/>
                      <a:pt x="1150" y="1706094"/>
                    </a:cubicBezTo>
                    <a:cubicBezTo>
                      <a:pt x="589" y="1703639"/>
                      <a:pt x="-42" y="1701185"/>
                      <a:pt x="-533" y="1698660"/>
                    </a:cubicBezTo>
                    <a:cubicBezTo>
                      <a:pt x="98133" y="1627469"/>
                      <a:pt x="212508" y="1581208"/>
                      <a:pt x="332913" y="1563810"/>
                    </a:cubicBezTo>
                    <a:cubicBezTo>
                      <a:pt x="577019" y="1531412"/>
                      <a:pt x="821756" y="1618935"/>
                      <a:pt x="989987" y="1798799"/>
                    </a:cubicBezTo>
                    <a:cubicBezTo>
                      <a:pt x="1085358" y="1902515"/>
                      <a:pt x="1155062" y="2036454"/>
                      <a:pt x="1198470" y="2199145"/>
                    </a:cubicBezTo>
                    <a:close/>
                    <a:moveTo>
                      <a:pt x="2169985" y="1212832"/>
                    </a:moveTo>
                    <a:cubicBezTo>
                      <a:pt x="2082609" y="1178310"/>
                      <a:pt x="2000983" y="1130737"/>
                      <a:pt x="1927843" y="1071740"/>
                    </a:cubicBezTo>
                    <a:cubicBezTo>
                      <a:pt x="1659894" y="849050"/>
                      <a:pt x="1530372" y="500759"/>
                      <a:pt x="1587805" y="157096"/>
                    </a:cubicBezTo>
                    <a:cubicBezTo>
                      <a:pt x="1597552" y="103127"/>
                      <a:pt x="1613681" y="50519"/>
                      <a:pt x="1635841" y="366"/>
                    </a:cubicBezTo>
                    <a:cubicBezTo>
                      <a:pt x="1638506" y="366"/>
                      <a:pt x="1641171" y="366"/>
                      <a:pt x="1643765" y="-195"/>
                    </a:cubicBezTo>
                    <a:cubicBezTo>
                      <a:pt x="1620975" y="50428"/>
                      <a:pt x="1604495" y="103653"/>
                      <a:pt x="1594678" y="158288"/>
                    </a:cubicBezTo>
                    <a:cubicBezTo>
                      <a:pt x="1535001" y="489630"/>
                      <a:pt x="1670623" y="854632"/>
                      <a:pt x="1932191" y="1066621"/>
                    </a:cubicBezTo>
                    <a:cubicBezTo>
                      <a:pt x="2003437" y="1123977"/>
                      <a:pt x="2082960" y="1170330"/>
                      <a:pt x="2167952" y="12041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24"/>
            <p:cNvGrpSpPr/>
            <p:nvPr/>
          </p:nvGrpSpPr>
          <p:grpSpPr>
            <a:xfrm>
              <a:off x="3704580" y="1555575"/>
              <a:ext cx="3871007" cy="3791210"/>
              <a:chOff x="3467093" y="852476"/>
              <a:chExt cx="5258091" cy="5149701"/>
            </a:xfrm>
          </p:grpSpPr>
          <p:sp>
            <p:nvSpPr>
              <p:cNvPr id="323" name="Google Shape;323;p24"/>
              <p:cNvSpPr/>
              <p:nvPr/>
            </p:nvSpPr>
            <p:spPr>
              <a:xfrm>
                <a:off x="3467093" y="1936263"/>
                <a:ext cx="5258091" cy="4065914"/>
              </a:xfrm>
              <a:custGeom>
                <a:rect b="b" l="l" r="r" t="t"/>
                <a:pathLst>
                  <a:path extrusionOk="0" h="4065914" w="5258091">
                    <a:moveTo>
                      <a:pt x="4876766" y="4065574"/>
                    </a:moveTo>
                    <a:lnTo>
                      <a:pt x="747011" y="4065574"/>
                    </a:lnTo>
                    <a:cubicBezTo>
                      <a:pt x="558502" y="4065441"/>
                      <a:pt x="398434" y="3927481"/>
                      <a:pt x="370488" y="3741058"/>
                    </a:cubicBezTo>
                    <a:lnTo>
                      <a:pt x="3585" y="1286560"/>
                    </a:lnTo>
                    <a:cubicBezTo>
                      <a:pt x="-26533" y="1084212"/>
                      <a:pt x="108522" y="894197"/>
                      <a:pt x="309528" y="856126"/>
                    </a:cubicBezTo>
                    <a:lnTo>
                      <a:pt x="4805996" y="6305"/>
                    </a:lnTo>
                    <a:cubicBezTo>
                      <a:pt x="5012783" y="-32624"/>
                      <a:pt x="5211951" y="103451"/>
                      <a:pt x="5250908" y="310248"/>
                    </a:cubicBezTo>
                    <a:cubicBezTo>
                      <a:pt x="5255289" y="333394"/>
                      <a:pt x="5257480" y="356892"/>
                      <a:pt x="5257480" y="380447"/>
                    </a:cubicBezTo>
                    <a:lnTo>
                      <a:pt x="5257480" y="3684860"/>
                    </a:lnTo>
                    <a:cubicBezTo>
                      <a:pt x="5257289" y="3895058"/>
                      <a:pt x="5086983" y="4065413"/>
                      <a:pt x="4876766" y="4065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4"/>
              <p:cNvSpPr/>
              <p:nvPr/>
            </p:nvSpPr>
            <p:spPr>
              <a:xfrm>
                <a:off x="4804600" y="2433636"/>
                <a:ext cx="3730393" cy="3568541"/>
              </a:xfrm>
              <a:custGeom>
                <a:rect b="b" l="l" r="r" t="t"/>
                <a:pathLst>
                  <a:path extrusionOk="0" h="3568541" w="3730393">
                    <a:moveTo>
                      <a:pt x="3227601" y="3335696"/>
                    </a:moveTo>
                    <a:lnTo>
                      <a:pt x="3056151" y="3319694"/>
                    </a:lnTo>
                    <a:lnTo>
                      <a:pt x="2760876" y="3291976"/>
                    </a:lnTo>
                    <a:lnTo>
                      <a:pt x="2774973" y="3568201"/>
                    </a:lnTo>
                    <a:lnTo>
                      <a:pt x="565173" y="3568201"/>
                    </a:lnTo>
                    <a:lnTo>
                      <a:pt x="513738" y="3001654"/>
                    </a:lnTo>
                    <a:lnTo>
                      <a:pt x="-612" y="1868179"/>
                    </a:lnTo>
                    <a:lnTo>
                      <a:pt x="194841" y="827573"/>
                    </a:lnTo>
                    <a:cubicBezTo>
                      <a:pt x="221311" y="687365"/>
                      <a:pt x="314532" y="568902"/>
                      <a:pt x="444587" y="510199"/>
                    </a:cubicBezTo>
                    <a:lnTo>
                      <a:pt x="1383752" y="86242"/>
                    </a:lnTo>
                    <a:lnTo>
                      <a:pt x="1783802" y="-341"/>
                    </a:lnTo>
                    <a:lnTo>
                      <a:pt x="2091364" y="60048"/>
                    </a:lnTo>
                    <a:lnTo>
                      <a:pt x="3136923" y="433333"/>
                    </a:lnTo>
                    <a:cubicBezTo>
                      <a:pt x="3289037" y="487492"/>
                      <a:pt x="3398861" y="621042"/>
                      <a:pt x="3422673" y="780710"/>
                    </a:cubicBezTo>
                    <a:lnTo>
                      <a:pt x="3714519" y="2743621"/>
                    </a:lnTo>
                    <a:lnTo>
                      <a:pt x="3724711" y="2811440"/>
                    </a:lnTo>
                    <a:cubicBezTo>
                      <a:pt x="3762049" y="3062023"/>
                      <a:pt x="3589170" y="3295414"/>
                      <a:pt x="3338568" y="3332743"/>
                    </a:cubicBezTo>
                    <a:cubicBezTo>
                      <a:pt x="3301801" y="3338220"/>
                      <a:pt x="3264558" y="3339211"/>
                      <a:pt x="3227601" y="33356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4"/>
              <p:cNvSpPr/>
              <p:nvPr/>
            </p:nvSpPr>
            <p:spPr>
              <a:xfrm>
                <a:off x="5838825" y="3962494"/>
                <a:ext cx="501681" cy="652938"/>
              </a:xfrm>
              <a:custGeom>
                <a:rect b="b" l="l" r="r" t="t"/>
                <a:pathLst>
                  <a:path extrusionOk="0" h="652938" w="501681">
                    <a:moveTo>
                      <a:pt x="0" y="598360"/>
                    </a:moveTo>
                    <a:lnTo>
                      <a:pt x="404908" y="0"/>
                    </a:lnTo>
                    <a:lnTo>
                      <a:pt x="501682" y="56579"/>
                    </a:lnTo>
                    <a:lnTo>
                      <a:pt x="79820" y="652939"/>
                    </a:lnTo>
                    <a:lnTo>
                      <a:pt x="0" y="5983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4"/>
              <p:cNvSpPr/>
              <p:nvPr/>
            </p:nvSpPr>
            <p:spPr>
              <a:xfrm>
                <a:off x="5838825" y="4501514"/>
                <a:ext cx="645414" cy="884491"/>
              </a:xfrm>
              <a:custGeom>
                <a:rect b="b" l="l" r="r" t="t"/>
                <a:pathLst>
                  <a:path extrusionOk="0" h="884491" w="645414">
                    <a:moveTo>
                      <a:pt x="645414" y="316421"/>
                    </a:moveTo>
                    <a:lnTo>
                      <a:pt x="569881" y="284512"/>
                    </a:lnTo>
                    <a:lnTo>
                      <a:pt x="394526" y="0"/>
                    </a:lnTo>
                    <a:lnTo>
                      <a:pt x="0" y="59341"/>
                    </a:lnTo>
                    <a:lnTo>
                      <a:pt x="40958" y="745046"/>
                    </a:lnTo>
                    <a:lnTo>
                      <a:pt x="563975" y="884491"/>
                    </a:lnTo>
                    <a:lnTo>
                      <a:pt x="645414" y="316421"/>
                    </a:lnTo>
                    <a:close/>
                  </a:path>
                </a:pathLst>
              </a:custGeom>
              <a:solidFill>
                <a:srgbClr val="A6683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4"/>
              <p:cNvSpPr/>
              <p:nvPr/>
            </p:nvSpPr>
            <p:spPr>
              <a:xfrm>
                <a:off x="5880080" y="1149791"/>
                <a:ext cx="272742" cy="494699"/>
              </a:xfrm>
              <a:custGeom>
                <a:rect b="b" l="l" r="r" t="t"/>
                <a:pathLst>
                  <a:path extrusionOk="0" h="494699" w="272742">
                    <a:moveTo>
                      <a:pt x="250454" y="3250"/>
                    </a:moveTo>
                    <a:cubicBezTo>
                      <a:pt x="187494" y="-2275"/>
                      <a:pt x="118723" y="-6275"/>
                      <a:pt x="66907" y="29824"/>
                    </a:cubicBezTo>
                    <a:cubicBezTo>
                      <a:pt x="23283" y="60209"/>
                      <a:pt x="899" y="114692"/>
                      <a:pt x="-529" y="167842"/>
                    </a:cubicBezTo>
                    <a:cubicBezTo>
                      <a:pt x="-1958" y="220991"/>
                      <a:pt x="15282" y="272617"/>
                      <a:pt x="37571" y="321004"/>
                    </a:cubicBezTo>
                    <a:cubicBezTo>
                      <a:pt x="66146" y="381964"/>
                      <a:pt x="104246" y="438256"/>
                      <a:pt x="141203" y="494359"/>
                    </a:cubicBezTo>
                    <a:cubicBezTo>
                      <a:pt x="175397" y="395584"/>
                      <a:pt x="207878" y="298620"/>
                      <a:pt x="241787" y="199750"/>
                    </a:cubicBezTo>
                    <a:cubicBezTo>
                      <a:pt x="254502" y="166394"/>
                      <a:pt x="264189" y="131970"/>
                      <a:pt x="270742" y="96880"/>
                    </a:cubicBezTo>
                    <a:cubicBezTo>
                      <a:pt x="276362" y="61829"/>
                      <a:pt x="263980" y="36111"/>
                      <a:pt x="250454" y="325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4"/>
              <p:cNvSpPr/>
              <p:nvPr/>
            </p:nvSpPr>
            <p:spPr>
              <a:xfrm>
                <a:off x="5977208" y="1034489"/>
                <a:ext cx="919844" cy="1541760"/>
              </a:xfrm>
              <a:custGeom>
                <a:rect b="b" l="l" r="r" t="t"/>
                <a:pathLst>
                  <a:path extrusionOk="0" h="1541760" w="919844">
                    <a:moveTo>
                      <a:pt x="-597" y="980373"/>
                    </a:moveTo>
                    <a:cubicBezTo>
                      <a:pt x="-597" y="980373"/>
                      <a:pt x="2260" y="1206687"/>
                      <a:pt x="211143" y="1212497"/>
                    </a:cubicBezTo>
                    <a:lnTo>
                      <a:pt x="211143" y="1485293"/>
                    </a:lnTo>
                    <a:cubicBezTo>
                      <a:pt x="211143" y="1485293"/>
                      <a:pt x="536136" y="1627502"/>
                      <a:pt x="919232" y="1459195"/>
                    </a:cubicBezTo>
                    <a:lnTo>
                      <a:pt x="896753" y="426876"/>
                    </a:lnTo>
                    <a:cubicBezTo>
                      <a:pt x="896753" y="426876"/>
                      <a:pt x="874464" y="69783"/>
                      <a:pt x="742733" y="34064"/>
                    </a:cubicBezTo>
                    <a:cubicBezTo>
                      <a:pt x="588048" y="-8036"/>
                      <a:pt x="170567" y="-74806"/>
                      <a:pt x="34550" y="277143"/>
                    </a:cubicBezTo>
                    <a:cubicBezTo>
                      <a:pt x="10823" y="339979"/>
                      <a:pt x="-1093" y="406663"/>
                      <a:pt x="-597" y="473834"/>
                    </a:cubicBezTo>
                    <a:close/>
                  </a:path>
                </a:pathLst>
              </a:custGeom>
              <a:solidFill>
                <a:srgbClr val="A6683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4"/>
              <p:cNvSpPr/>
              <p:nvPr/>
            </p:nvSpPr>
            <p:spPr>
              <a:xfrm>
                <a:off x="6786943" y="1872709"/>
                <a:ext cx="99822" cy="147923"/>
              </a:xfrm>
              <a:custGeom>
                <a:rect b="b" l="l" r="r" t="t"/>
                <a:pathLst>
                  <a:path extrusionOk="0" h="147923" w="99822">
                    <a:moveTo>
                      <a:pt x="-612" y="10899"/>
                    </a:moveTo>
                    <a:cubicBezTo>
                      <a:pt x="-612" y="10899"/>
                      <a:pt x="3865" y="134724"/>
                      <a:pt x="99210" y="147583"/>
                    </a:cubicBezTo>
                    <a:lnTo>
                      <a:pt x="95971" y="-34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4"/>
              <p:cNvSpPr/>
              <p:nvPr/>
            </p:nvSpPr>
            <p:spPr>
              <a:xfrm>
                <a:off x="6517509" y="1023184"/>
                <a:ext cx="453992" cy="630392"/>
              </a:xfrm>
              <a:custGeom>
                <a:rect b="b" l="l" r="r" t="t"/>
                <a:pathLst>
                  <a:path extrusionOk="0" h="630392" w="453992">
                    <a:moveTo>
                      <a:pt x="39650" y="433037"/>
                    </a:moveTo>
                    <a:cubicBezTo>
                      <a:pt x="-3974" y="349979"/>
                      <a:pt x="-14928" y="247966"/>
                      <a:pt x="20600" y="160908"/>
                    </a:cubicBezTo>
                    <a:cubicBezTo>
                      <a:pt x="56128" y="73849"/>
                      <a:pt x="139948" y="5841"/>
                      <a:pt x="233674" y="31"/>
                    </a:cubicBezTo>
                    <a:cubicBezTo>
                      <a:pt x="327400" y="-5780"/>
                      <a:pt x="423698" y="57181"/>
                      <a:pt x="446939" y="148144"/>
                    </a:cubicBezTo>
                    <a:cubicBezTo>
                      <a:pt x="457988" y="191674"/>
                      <a:pt x="453035" y="237679"/>
                      <a:pt x="445415" y="281971"/>
                    </a:cubicBezTo>
                    <a:cubicBezTo>
                      <a:pt x="429975" y="371067"/>
                      <a:pt x="403981" y="458002"/>
                      <a:pt x="367977" y="540955"/>
                    </a:cubicBezTo>
                    <a:cubicBezTo>
                      <a:pt x="357118" y="566197"/>
                      <a:pt x="344640" y="591724"/>
                      <a:pt x="323876" y="609631"/>
                    </a:cubicBezTo>
                    <a:cubicBezTo>
                      <a:pt x="228340" y="691450"/>
                      <a:pt x="77655" y="505808"/>
                      <a:pt x="39650" y="4330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4"/>
              <p:cNvSpPr/>
              <p:nvPr/>
            </p:nvSpPr>
            <p:spPr>
              <a:xfrm rot="-798371">
                <a:off x="6639751" y="1530365"/>
                <a:ext cx="373890" cy="373890"/>
              </a:xfrm>
              <a:custGeom>
                <a:rect b="b" l="l" r="r" t="t"/>
                <a:pathLst>
                  <a:path extrusionOk="0" h="374141" w="374141">
                    <a:moveTo>
                      <a:pt x="373530" y="186731"/>
                    </a:moveTo>
                    <a:cubicBezTo>
                      <a:pt x="373530" y="290047"/>
                      <a:pt x="289775" y="373802"/>
                      <a:pt x="186459" y="373802"/>
                    </a:cubicBezTo>
                    <a:cubicBezTo>
                      <a:pt x="83142" y="373802"/>
                      <a:pt x="-613" y="290047"/>
                      <a:pt x="-613" y="186731"/>
                    </a:cubicBezTo>
                    <a:cubicBezTo>
                      <a:pt x="-613" y="83414"/>
                      <a:pt x="83142" y="-341"/>
                      <a:pt x="186459" y="-341"/>
                    </a:cubicBezTo>
                    <a:cubicBezTo>
                      <a:pt x="289775" y="-341"/>
                      <a:pt x="373530" y="83414"/>
                      <a:pt x="373530" y="186731"/>
                    </a:cubicBezTo>
                    <a:close/>
                  </a:path>
                </a:pathLst>
              </a:custGeom>
              <a:solidFill>
                <a:srgbClr val="A6683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4"/>
              <p:cNvSpPr/>
              <p:nvPr/>
            </p:nvSpPr>
            <p:spPr>
              <a:xfrm>
                <a:off x="6784218" y="1647729"/>
                <a:ext cx="102927" cy="109823"/>
              </a:xfrm>
              <a:custGeom>
                <a:rect b="b" l="l" r="r" t="t"/>
                <a:pathLst>
                  <a:path extrusionOk="0" h="109823" w="102927">
                    <a:moveTo>
                      <a:pt x="101078" y="109483"/>
                    </a:moveTo>
                    <a:lnTo>
                      <a:pt x="18115" y="94243"/>
                    </a:lnTo>
                    <a:cubicBezTo>
                      <a:pt x="5694" y="91957"/>
                      <a:pt x="-2516" y="80041"/>
                      <a:pt x="-230" y="67620"/>
                    </a:cubicBezTo>
                    <a:cubicBezTo>
                      <a:pt x="770" y="62239"/>
                      <a:pt x="3656" y="57381"/>
                      <a:pt x="7923" y="53952"/>
                    </a:cubicBezTo>
                    <a:lnTo>
                      <a:pt x="74598" y="-341"/>
                    </a:lnTo>
                    <a:lnTo>
                      <a:pt x="80599" y="7089"/>
                    </a:lnTo>
                    <a:lnTo>
                      <a:pt x="13353" y="61381"/>
                    </a:lnTo>
                    <a:cubicBezTo>
                      <a:pt x="9285" y="64667"/>
                      <a:pt x="7523" y="70040"/>
                      <a:pt x="8876" y="75097"/>
                    </a:cubicBezTo>
                    <a:cubicBezTo>
                      <a:pt x="10190" y="80060"/>
                      <a:pt x="14296" y="83784"/>
                      <a:pt x="19353" y="84622"/>
                    </a:cubicBezTo>
                    <a:lnTo>
                      <a:pt x="102316" y="996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4"/>
              <p:cNvSpPr/>
              <p:nvPr/>
            </p:nvSpPr>
            <p:spPr>
              <a:xfrm>
                <a:off x="5925692" y="852476"/>
                <a:ext cx="833566" cy="514088"/>
              </a:xfrm>
              <a:custGeom>
                <a:rect b="b" l="l" r="r" t="t"/>
                <a:pathLst>
                  <a:path extrusionOk="0" h="514088" w="833566">
                    <a:moveTo>
                      <a:pt x="829777" y="219031"/>
                    </a:moveTo>
                    <a:cubicBezTo>
                      <a:pt x="789201" y="100349"/>
                      <a:pt x="671186" y="16529"/>
                      <a:pt x="546504" y="2147"/>
                    </a:cubicBezTo>
                    <a:cubicBezTo>
                      <a:pt x="421822" y="-12236"/>
                      <a:pt x="294758" y="36913"/>
                      <a:pt x="200556" y="119780"/>
                    </a:cubicBezTo>
                    <a:cubicBezTo>
                      <a:pt x="106354" y="202648"/>
                      <a:pt x="36726" y="339713"/>
                      <a:pt x="-612" y="459442"/>
                    </a:cubicBezTo>
                    <a:cubicBezTo>
                      <a:pt x="72350" y="420008"/>
                      <a:pt x="154169" y="430867"/>
                      <a:pt x="235036" y="449917"/>
                    </a:cubicBezTo>
                    <a:cubicBezTo>
                      <a:pt x="315904" y="468967"/>
                      <a:pt x="415630" y="518021"/>
                      <a:pt x="498022" y="513449"/>
                    </a:cubicBezTo>
                    <a:cubicBezTo>
                      <a:pt x="601654" y="507638"/>
                      <a:pt x="717573" y="444297"/>
                      <a:pt x="771770" y="355810"/>
                    </a:cubicBezTo>
                    <a:cubicBezTo>
                      <a:pt x="811204" y="340665"/>
                      <a:pt x="843398" y="258940"/>
                      <a:pt x="829777" y="2190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4"/>
              <p:cNvSpPr/>
              <p:nvPr/>
            </p:nvSpPr>
            <p:spPr>
              <a:xfrm>
                <a:off x="5976989" y="1532000"/>
                <a:ext cx="760840" cy="723024"/>
              </a:xfrm>
              <a:custGeom>
                <a:rect b="b" l="l" r="r" t="t"/>
                <a:pathLst>
                  <a:path extrusionOk="0" h="723024" w="760840">
                    <a:moveTo>
                      <a:pt x="635415" y="-341"/>
                    </a:moveTo>
                    <a:lnTo>
                      <a:pt x="609412" y="111769"/>
                    </a:lnTo>
                    <a:cubicBezTo>
                      <a:pt x="600954" y="148154"/>
                      <a:pt x="575131" y="178034"/>
                      <a:pt x="540356" y="191683"/>
                    </a:cubicBezTo>
                    <a:lnTo>
                      <a:pt x="397480" y="247881"/>
                    </a:lnTo>
                    <a:cubicBezTo>
                      <a:pt x="384917" y="252815"/>
                      <a:pt x="371544" y="255339"/>
                      <a:pt x="358047" y="255310"/>
                    </a:cubicBezTo>
                    <a:lnTo>
                      <a:pt x="158022" y="255310"/>
                    </a:lnTo>
                    <a:cubicBezTo>
                      <a:pt x="134943" y="255301"/>
                      <a:pt x="112416" y="248262"/>
                      <a:pt x="93443" y="235117"/>
                    </a:cubicBezTo>
                    <a:lnTo>
                      <a:pt x="-474" y="169871"/>
                    </a:lnTo>
                    <a:lnTo>
                      <a:pt x="-474" y="482862"/>
                    </a:lnTo>
                    <a:cubicBezTo>
                      <a:pt x="-474" y="482862"/>
                      <a:pt x="-11999" y="672601"/>
                      <a:pt x="175263" y="711463"/>
                    </a:cubicBezTo>
                    <a:cubicBezTo>
                      <a:pt x="175263" y="711463"/>
                      <a:pt x="490731" y="774042"/>
                      <a:pt x="691422" y="603639"/>
                    </a:cubicBezTo>
                    <a:lnTo>
                      <a:pt x="715997" y="583066"/>
                    </a:lnTo>
                    <a:cubicBezTo>
                      <a:pt x="747591" y="556557"/>
                      <a:pt x="763908" y="516057"/>
                      <a:pt x="759526" y="475052"/>
                    </a:cubicBezTo>
                    <a:lnTo>
                      <a:pt x="715901" y="65477"/>
                    </a:lnTo>
                    <a:cubicBezTo>
                      <a:pt x="682183" y="50904"/>
                      <a:pt x="652274" y="30520"/>
                      <a:pt x="635415" y="-341"/>
                    </a:cubicBezTo>
                    <a:close/>
                  </a:path>
                </a:pathLst>
              </a:custGeom>
              <a:solidFill>
                <a:srgbClr val="7D53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4"/>
              <p:cNvSpPr/>
              <p:nvPr/>
            </p:nvSpPr>
            <p:spPr>
              <a:xfrm>
                <a:off x="6049803" y="1604771"/>
                <a:ext cx="378999" cy="258127"/>
              </a:xfrm>
              <a:custGeom>
                <a:rect b="b" l="l" r="r" t="t"/>
                <a:pathLst>
                  <a:path extrusionOk="0" h="258127" w="378999">
                    <a:moveTo>
                      <a:pt x="49870" y="39379"/>
                    </a:moveTo>
                    <a:cubicBezTo>
                      <a:pt x="49918" y="53323"/>
                      <a:pt x="38669" y="64658"/>
                      <a:pt x="24724" y="64715"/>
                    </a:cubicBezTo>
                    <a:cubicBezTo>
                      <a:pt x="10780" y="64772"/>
                      <a:pt x="-555" y="53514"/>
                      <a:pt x="-612" y="39569"/>
                    </a:cubicBezTo>
                    <a:cubicBezTo>
                      <a:pt x="-660" y="25625"/>
                      <a:pt x="10599" y="14290"/>
                      <a:pt x="24534" y="14233"/>
                    </a:cubicBezTo>
                    <a:cubicBezTo>
                      <a:pt x="24563" y="14233"/>
                      <a:pt x="24600" y="14233"/>
                      <a:pt x="24629" y="14233"/>
                    </a:cubicBezTo>
                    <a:cubicBezTo>
                      <a:pt x="38536" y="14233"/>
                      <a:pt x="49823" y="25472"/>
                      <a:pt x="49870" y="39379"/>
                    </a:cubicBezTo>
                    <a:close/>
                    <a:moveTo>
                      <a:pt x="348670" y="14233"/>
                    </a:moveTo>
                    <a:cubicBezTo>
                      <a:pt x="334725" y="14176"/>
                      <a:pt x="323390" y="25434"/>
                      <a:pt x="323333" y="39379"/>
                    </a:cubicBezTo>
                    <a:cubicBezTo>
                      <a:pt x="323286" y="53323"/>
                      <a:pt x="334534" y="64658"/>
                      <a:pt x="348479" y="64715"/>
                    </a:cubicBezTo>
                    <a:cubicBezTo>
                      <a:pt x="362423" y="64772"/>
                      <a:pt x="373768" y="53514"/>
                      <a:pt x="373816" y="39569"/>
                    </a:cubicBezTo>
                    <a:cubicBezTo>
                      <a:pt x="373816" y="39503"/>
                      <a:pt x="373816" y="39445"/>
                      <a:pt x="373816" y="39379"/>
                    </a:cubicBezTo>
                    <a:cubicBezTo>
                      <a:pt x="373816" y="25491"/>
                      <a:pt x="362557" y="14233"/>
                      <a:pt x="348670" y="14233"/>
                    </a:cubicBezTo>
                    <a:close/>
                    <a:moveTo>
                      <a:pt x="238180" y="177777"/>
                    </a:moveTo>
                    <a:lnTo>
                      <a:pt x="145501" y="177777"/>
                    </a:lnTo>
                    <a:lnTo>
                      <a:pt x="155502" y="231"/>
                    </a:lnTo>
                    <a:lnTo>
                      <a:pt x="145977" y="-341"/>
                    </a:lnTo>
                    <a:lnTo>
                      <a:pt x="135500" y="187302"/>
                    </a:lnTo>
                    <a:lnTo>
                      <a:pt x="238180" y="187302"/>
                    </a:lnTo>
                    <a:close/>
                    <a:moveTo>
                      <a:pt x="292282" y="255025"/>
                    </a:moveTo>
                    <a:cubicBezTo>
                      <a:pt x="311379" y="253253"/>
                      <a:pt x="329724" y="246700"/>
                      <a:pt x="345622" y="235975"/>
                    </a:cubicBezTo>
                    <a:cubicBezTo>
                      <a:pt x="360471" y="225907"/>
                      <a:pt x="371901" y="211553"/>
                      <a:pt x="378388" y="194827"/>
                    </a:cubicBezTo>
                    <a:lnTo>
                      <a:pt x="369529" y="191398"/>
                    </a:lnTo>
                    <a:cubicBezTo>
                      <a:pt x="363662" y="206342"/>
                      <a:pt x="353404" y="219163"/>
                      <a:pt x="340097" y="228164"/>
                    </a:cubicBezTo>
                    <a:cubicBezTo>
                      <a:pt x="325581" y="238137"/>
                      <a:pt x="308760" y="244233"/>
                      <a:pt x="291234" y="245881"/>
                    </a:cubicBezTo>
                    <a:cubicBezTo>
                      <a:pt x="208557" y="255406"/>
                      <a:pt x="182744" y="232069"/>
                      <a:pt x="182458" y="231879"/>
                    </a:cubicBezTo>
                    <a:lnTo>
                      <a:pt x="175886" y="238737"/>
                    </a:lnTo>
                    <a:cubicBezTo>
                      <a:pt x="176839" y="239594"/>
                      <a:pt x="196174" y="257787"/>
                      <a:pt x="254372" y="257787"/>
                    </a:cubicBezTo>
                    <a:cubicBezTo>
                      <a:pt x="267050" y="257549"/>
                      <a:pt x="279699" y="256625"/>
                      <a:pt x="292282" y="255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4"/>
              <p:cNvSpPr/>
              <p:nvPr/>
            </p:nvSpPr>
            <p:spPr>
              <a:xfrm>
                <a:off x="6383940" y="4163472"/>
                <a:ext cx="1612868" cy="1570005"/>
              </a:xfrm>
              <a:custGeom>
                <a:rect b="b" l="l" r="r" t="t"/>
                <a:pathLst>
                  <a:path extrusionOk="0" h="1570005" w="1612868">
                    <a:moveTo>
                      <a:pt x="1611535" y="817912"/>
                    </a:moveTo>
                    <a:lnTo>
                      <a:pt x="1612868" y="808482"/>
                    </a:lnTo>
                    <a:lnTo>
                      <a:pt x="1270064" y="760095"/>
                    </a:lnTo>
                    <a:lnTo>
                      <a:pt x="1204531" y="0"/>
                    </a:lnTo>
                    <a:lnTo>
                      <a:pt x="1195006" y="762"/>
                    </a:lnTo>
                    <a:lnTo>
                      <a:pt x="1260443" y="758762"/>
                    </a:lnTo>
                    <a:lnTo>
                      <a:pt x="103918" y="595503"/>
                    </a:lnTo>
                    <a:lnTo>
                      <a:pt x="0" y="1320356"/>
                    </a:lnTo>
                    <a:lnTo>
                      <a:pt x="1125950" y="1570006"/>
                    </a:lnTo>
                    <a:lnTo>
                      <a:pt x="1128046" y="1560671"/>
                    </a:lnTo>
                    <a:lnTo>
                      <a:pt x="10668" y="1312926"/>
                    </a:lnTo>
                    <a:lnTo>
                      <a:pt x="112014" y="606267"/>
                    </a:lnTo>
                    <a:lnTo>
                      <a:pt x="1611535" y="8179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24"/>
              <p:cNvSpPr/>
              <p:nvPr/>
            </p:nvSpPr>
            <p:spPr>
              <a:xfrm>
                <a:off x="4534947" y="3509390"/>
                <a:ext cx="1473517" cy="1936718"/>
              </a:xfrm>
              <a:custGeom>
                <a:rect b="b" l="l" r="r" t="t"/>
                <a:pathLst>
                  <a:path extrusionOk="0" h="1936718" w="1473517">
                    <a:moveTo>
                      <a:pt x="0" y="0"/>
                    </a:moveTo>
                    <a:lnTo>
                      <a:pt x="168307" y="1936718"/>
                    </a:lnTo>
                    <a:lnTo>
                      <a:pt x="1473518" y="1936718"/>
                    </a:lnTo>
                    <a:lnTo>
                      <a:pt x="1267682" y="326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24"/>
              <p:cNvSpPr/>
              <p:nvPr/>
            </p:nvSpPr>
            <p:spPr>
              <a:xfrm>
                <a:off x="7861363" y="5177598"/>
                <a:ext cx="673152" cy="594086"/>
              </a:xfrm>
              <a:custGeom>
                <a:rect b="b" l="l" r="r" t="t"/>
                <a:pathLst>
                  <a:path extrusionOk="0" h="594086" w="673152">
                    <a:moveTo>
                      <a:pt x="170838" y="591734"/>
                    </a:moveTo>
                    <a:lnTo>
                      <a:pt x="-612" y="575732"/>
                    </a:lnTo>
                    <a:cubicBezTo>
                      <a:pt x="59110" y="254711"/>
                      <a:pt x="331143" y="16519"/>
                      <a:pt x="657279" y="-341"/>
                    </a:cubicBezTo>
                    <a:lnTo>
                      <a:pt x="667471" y="67478"/>
                    </a:lnTo>
                    <a:cubicBezTo>
                      <a:pt x="704809" y="318062"/>
                      <a:pt x="531836" y="551443"/>
                      <a:pt x="281328" y="588743"/>
                    </a:cubicBezTo>
                    <a:cubicBezTo>
                      <a:pt x="244752" y="594191"/>
                      <a:pt x="207604" y="595191"/>
                      <a:pt x="170838" y="5917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24"/>
              <p:cNvSpPr/>
              <p:nvPr/>
            </p:nvSpPr>
            <p:spPr>
              <a:xfrm>
                <a:off x="4529708" y="3504437"/>
                <a:ext cx="981551" cy="1946338"/>
              </a:xfrm>
              <a:custGeom>
                <a:rect b="b" l="l" r="r" t="t"/>
                <a:pathLst>
                  <a:path extrusionOk="0" h="1946338" w="981551">
                    <a:moveTo>
                      <a:pt x="980939" y="1945998"/>
                    </a:moveTo>
                    <a:lnTo>
                      <a:pt x="168647" y="1945998"/>
                    </a:lnTo>
                    <a:lnTo>
                      <a:pt x="168647" y="1941712"/>
                    </a:lnTo>
                    <a:lnTo>
                      <a:pt x="-612" y="-341"/>
                    </a:lnTo>
                    <a:lnTo>
                      <a:pt x="630514" y="15947"/>
                    </a:lnTo>
                    <a:lnTo>
                      <a:pt x="630514" y="25472"/>
                    </a:lnTo>
                    <a:lnTo>
                      <a:pt x="9770" y="9184"/>
                    </a:lnTo>
                    <a:lnTo>
                      <a:pt x="177315" y="1936187"/>
                    </a:lnTo>
                    <a:lnTo>
                      <a:pt x="980939" y="19361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4"/>
              <p:cNvSpPr/>
              <p:nvPr/>
            </p:nvSpPr>
            <p:spPr>
              <a:xfrm>
                <a:off x="6833044" y="3566254"/>
                <a:ext cx="567404" cy="602360"/>
              </a:xfrm>
              <a:custGeom>
                <a:rect b="b" l="l" r="r" t="t"/>
                <a:pathLst>
                  <a:path extrusionOk="0" h="602360" w="567404">
                    <a:moveTo>
                      <a:pt x="441729" y="602020"/>
                    </a:moveTo>
                    <a:lnTo>
                      <a:pt x="124356" y="602020"/>
                    </a:lnTo>
                    <a:cubicBezTo>
                      <a:pt x="55395" y="601963"/>
                      <a:pt x="-508" y="546109"/>
                      <a:pt x="-612" y="477148"/>
                    </a:cubicBezTo>
                    <a:lnTo>
                      <a:pt x="-612" y="-341"/>
                    </a:lnTo>
                    <a:lnTo>
                      <a:pt x="566792" y="-341"/>
                    </a:lnTo>
                    <a:lnTo>
                      <a:pt x="566792" y="477148"/>
                    </a:lnTo>
                    <a:cubicBezTo>
                      <a:pt x="566697" y="546147"/>
                      <a:pt x="510690" y="602020"/>
                      <a:pt x="441729" y="602020"/>
                    </a:cubicBezTo>
                    <a:close/>
                    <a:moveTo>
                      <a:pt x="8817" y="9184"/>
                    </a:moveTo>
                    <a:lnTo>
                      <a:pt x="8817" y="477148"/>
                    </a:lnTo>
                    <a:cubicBezTo>
                      <a:pt x="8922" y="540842"/>
                      <a:pt x="60557" y="592438"/>
                      <a:pt x="124260" y="592495"/>
                    </a:cubicBezTo>
                    <a:lnTo>
                      <a:pt x="441729" y="592495"/>
                    </a:lnTo>
                    <a:cubicBezTo>
                      <a:pt x="505451" y="592438"/>
                      <a:pt x="557076" y="540842"/>
                      <a:pt x="557172" y="477148"/>
                    </a:cubicBezTo>
                    <a:lnTo>
                      <a:pt x="557172" y="91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4"/>
              <p:cNvSpPr/>
              <p:nvPr/>
            </p:nvSpPr>
            <p:spPr>
              <a:xfrm>
                <a:off x="6524053" y="2311812"/>
                <a:ext cx="372999" cy="271400"/>
              </a:xfrm>
              <a:custGeom>
                <a:rect b="b" l="l" r="r" t="t"/>
                <a:pathLst>
                  <a:path extrusionOk="0" h="271400" w="372999">
                    <a:moveTo>
                      <a:pt x="-612" y="263883"/>
                    </a:moveTo>
                    <a:lnTo>
                      <a:pt x="-612" y="249881"/>
                    </a:lnTo>
                    <a:cubicBezTo>
                      <a:pt x="-641" y="173310"/>
                      <a:pt x="48613" y="105415"/>
                      <a:pt x="121403" y="81670"/>
                    </a:cubicBezTo>
                    <a:lnTo>
                      <a:pt x="372387" y="-341"/>
                    </a:lnTo>
                    <a:lnTo>
                      <a:pt x="372387" y="181872"/>
                    </a:lnTo>
                    <a:cubicBezTo>
                      <a:pt x="372387" y="181872"/>
                      <a:pt x="228369" y="301030"/>
                      <a:pt x="-612" y="2638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4"/>
              <p:cNvSpPr/>
              <p:nvPr/>
            </p:nvSpPr>
            <p:spPr>
              <a:xfrm>
                <a:off x="6189440" y="2365438"/>
                <a:ext cx="178100" cy="200853"/>
              </a:xfrm>
              <a:custGeom>
                <a:rect b="b" l="l" r="r" t="t"/>
                <a:pathLst>
                  <a:path extrusionOk="0" h="200853" w="178100">
                    <a:moveTo>
                      <a:pt x="176839" y="200160"/>
                    </a:moveTo>
                    <a:lnTo>
                      <a:pt x="176839" y="200160"/>
                    </a:lnTo>
                    <a:cubicBezTo>
                      <a:pt x="183925" y="117341"/>
                      <a:pt x="132395" y="40769"/>
                      <a:pt x="53014" y="16137"/>
                    </a:cubicBezTo>
                    <a:lnTo>
                      <a:pt x="-612" y="-341"/>
                    </a:lnTo>
                    <a:lnTo>
                      <a:pt x="-612" y="154345"/>
                    </a:lnTo>
                    <a:cubicBezTo>
                      <a:pt x="-612" y="154345"/>
                      <a:pt x="91209" y="205209"/>
                      <a:pt x="176839" y="2001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4"/>
              <p:cNvSpPr/>
              <p:nvPr/>
            </p:nvSpPr>
            <p:spPr>
              <a:xfrm>
                <a:off x="4382449" y="4207668"/>
                <a:ext cx="642534" cy="815435"/>
              </a:xfrm>
              <a:custGeom>
                <a:rect b="b" l="l" r="r" t="t"/>
                <a:pathLst>
                  <a:path extrusionOk="0" h="815435" w="642534">
                    <a:moveTo>
                      <a:pt x="434874" y="-341"/>
                    </a:moveTo>
                    <a:lnTo>
                      <a:pt x="79592" y="196541"/>
                    </a:lnTo>
                    <a:cubicBezTo>
                      <a:pt x="43473" y="216525"/>
                      <a:pt x="17545" y="250910"/>
                      <a:pt x="8249" y="291124"/>
                    </a:cubicBezTo>
                    <a:lnTo>
                      <a:pt x="2820" y="314461"/>
                    </a:lnTo>
                    <a:cubicBezTo>
                      <a:pt x="-4419" y="345893"/>
                      <a:pt x="-123" y="378887"/>
                      <a:pt x="14916" y="407425"/>
                    </a:cubicBezTo>
                    <a:lnTo>
                      <a:pt x="282474" y="815095"/>
                    </a:lnTo>
                    <a:lnTo>
                      <a:pt x="595084" y="609450"/>
                    </a:lnTo>
                    <a:cubicBezTo>
                      <a:pt x="629956" y="586304"/>
                      <a:pt x="647710" y="544623"/>
                      <a:pt x="640233" y="503436"/>
                    </a:cubicBezTo>
                    <a:lnTo>
                      <a:pt x="625374" y="424093"/>
                    </a:lnTo>
                    <a:lnTo>
                      <a:pt x="579749" y="451525"/>
                    </a:lnTo>
                    <a:lnTo>
                      <a:pt x="579749" y="451525"/>
                    </a:lnTo>
                    <a:cubicBezTo>
                      <a:pt x="610839" y="418407"/>
                      <a:pt x="622936" y="371744"/>
                      <a:pt x="611849" y="327700"/>
                    </a:cubicBezTo>
                    <a:lnTo>
                      <a:pt x="595275" y="262073"/>
                    </a:lnTo>
                    <a:lnTo>
                      <a:pt x="527552" y="302840"/>
                    </a:lnTo>
                    <a:lnTo>
                      <a:pt x="527552" y="302840"/>
                    </a:lnTo>
                    <a:cubicBezTo>
                      <a:pt x="567405" y="262425"/>
                      <a:pt x="575215" y="200313"/>
                      <a:pt x="546602" y="151297"/>
                    </a:cubicBezTo>
                    <a:lnTo>
                      <a:pt x="520599" y="106054"/>
                    </a:lnTo>
                    <a:lnTo>
                      <a:pt x="452686" y="149583"/>
                    </a:lnTo>
                    <a:lnTo>
                      <a:pt x="452686" y="149583"/>
                    </a:lnTo>
                    <a:cubicBezTo>
                      <a:pt x="485347" y="117693"/>
                      <a:pt x="488357" y="66191"/>
                      <a:pt x="459639" y="30711"/>
                    </a:cubicBezTo>
                    <a:close/>
                  </a:path>
                </a:pathLst>
              </a:custGeom>
              <a:solidFill>
                <a:srgbClr val="A6683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4"/>
              <p:cNvSpPr/>
              <p:nvPr/>
            </p:nvSpPr>
            <p:spPr>
              <a:xfrm>
                <a:off x="4579810" y="4310062"/>
                <a:ext cx="431196" cy="480059"/>
              </a:xfrm>
              <a:custGeom>
                <a:rect b="b" l="l" r="r" t="t"/>
                <a:pathLst>
                  <a:path extrusionOk="0" h="480059" w="431196">
                    <a:moveTo>
                      <a:pt x="325905" y="7660"/>
                    </a:moveTo>
                    <a:lnTo>
                      <a:pt x="320761" y="-341"/>
                    </a:lnTo>
                    <a:lnTo>
                      <a:pt x="-612" y="205304"/>
                    </a:lnTo>
                    <a:lnTo>
                      <a:pt x="4531" y="213400"/>
                    </a:lnTo>
                    <a:close/>
                    <a:moveTo>
                      <a:pt x="400485" y="163299"/>
                    </a:moveTo>
                    <a:lnTo>
                      <a:pt x="395533" y="155107"/>
                    </a:lnTo>
                    <a:lnTo>
                      <a:pt x="83398" y="342940"/>
                    </a:lnTo>
                    <a:lnTo>
                      <a:pt x="88256" y="351036"/>
                    </a:lnTo>
                    <a:close/>
                    <a:moveTo>
                      <a:pt x="430585" y="325795"/>
                    </a:moveTo>
                    <a:lnTo>
                      <a:pt x="425727" y="317604"/>
                    </a:lnTo>
                    <a:lnTo>
                      <a:pt x="169123" y="471528"/>
                    </a:lnTo>
                    <a:lnTo>
                      <a:pt x="173981" y="4797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5" name="Google Shape;345;p24"/>
            <p:cNvSpPr/>
            <p:nvPr/>
          </p:nvSpPr>
          <p:spPr>
            <a:xfrm>
              <a:off x="6910750" y="4700432"/>
              <a:ext cx="1822200" cy="1623304"/>
            </a:xfrm>
            <a:custGeom>
              <a:rect b="b" l="l" r="r" t="t"/>
              <a:pathLst>
                <a:path extrusionOk="0" h="1623304" w="1822200">
                  <a:moveTo>
                    <a:pt x="1727600" y="1777"/>
                  </a:moveTo>
                  <a:cubicBezTo>
                    <a:pt x="1726759" y="31"/>
                    <a:pt x="1724655" y="-691"/>
                    <a:pt x="1722902" y="165"/>
                  </a:cubicBezTo>
                  <a:cubicBezTo>
                    <a:pt x="1721149" y="1020"/>
                    <a:pt x="1720448" y="3117"/>
                    <a:pt x="1721289" y="4863"/>
                  </a:cubicBezTo>
                  <a:cubicBezTo>
                    <a:pt x="1860488" y="291535"/>
                    <a:pt x="1870165" y="692091"/>
                    <a:pt x="1578023" y="941877"/>
                  </a:cubicBezTo>
                  <a:cubicBezTo>
                    <a:pt x="1459581" y="1042998"/>
                    <a:pt x="1291772" y="1104709"/>
                    <a:pt x="1136234" y="1081707"/>
                  </a:cubicBezTo>
                  <a:cubicBezTo>
                    <a:pt x="1151100" y="993910"/>
                    <a:pt x="1137145" y="909900"/>
                    <a:pt x="1094158" y="840757"/>
                  </a:cubicBezTo>
                  <a:cubicBezTo>
                    <a:pt x="1056852" y="780309"/>
                    <a:pt x="1004538" y="745456"/>
                    <a:pt x="950682" y="745106"/>
                  </a:cubicBezTo>
                  <a:cubicBezTo>
                    <a:pt x="908607" y="745106"/>
                    <a:pt x="869336" y="768037"/>
                    <a:pt x="853348" y="802819"/>
                  </a:cubicBezTo>
                  <a:cubicBezTo>
                    <a:pt x="827261" y="859901"/>
                    <a:pt x="862184" y="931218"/>
                    <a:pt x="908467" y="976519"/>
                  </a:cubicBezTo>
                  <a:cubicBezTo>
                    <a:pt x="968143" y="1035494"/>
                    <a:pt x="1044790" y="1074316"/>
                    <a:pt x="1127679" y="1087528"/>
                  </a:cubicBezTo>
                  <a:cubicBezTo>
                    <a:pt x="1120455" y="1125136"/>
                    <a:pt x="1108674" y="1161727"/>
                    <a:pt x="1092616" y="1196502"/>
                  </a:cubicBezTo>
                  <a:cubicBezTo>
                    <a:pt x="1026838" y="1341101"/>
                    <a:pt x="853208" y="1427145"/>
                    <a:pt x="712747" y="1459472"/>
                  </a:cubicBezTo>
                  <a:cubicBezTo>
                    <a:pt x="593815" y="1485489"/>
                    <a:pt x="470604" y="1484507"/>
                    <a:pt x="352162" y="1456527"/>
                  </a:cubicBezTo>
                  <a:cubicBezTo>
                    <a:pt x="232949" y="1429318"/>
                    <a:pt x="124466" y="1365364"/>
                    <a:pt x="19769" y="1303023"/>
                  </a:cubicBezTo>
                  <a:lnTo>
                    <a:pt x="8268" y="1296010"/>
                  </a:lnTo>
                  <a:lnTo>
                    <a:pt x="343117" y="1167961"/>
                  </a:lnTo>
                  <a:cubicBezTo>
                    <a:pt x="344870" y="1167316"/>
                    <a:pt x="345852" y="1165346"/>
                    <a:pt x="345150" y="1163564"/>
                  </a:cubicBezTo>
                  <a:cubicBezTo>
                    <a:pt x="345150" y="1163537"/>
                    <a:pt x="345150" y="1163501"/>
                    <a:pt x="345150" y="1163473"/>
                  </a:cubicBezTo>
                  <a:cubicBezTo>
                    <a:pt x="344449" y="1161678"/>
                    <a:pt x="342486" y="1160774"/>
                    <a:pt x="340662" y="1161440"/>
                  </a:cubicBezTo>
                  <a:lnTo>
                    <a:pt x="1816" y="1290961"/>
                  </a:lnTo>
                  <a:cubicBezTo>
                    <a:pt x="905" y="1291305"/>
                    <a:pt x="133" y="1292013"/>
                    <a:pt x="-217" y="1292925"/>
                  </a:cubicBezTo>
                  <a:cubicBezTo>
                    <a:pt x="-638" y="1293794"/>
                    <a:pt x="-638" y="1294790"/>
                    <a:pt x="-217" y="1295660"/>
                  </a:cubicBezTo>
                  <a:lnTo>
                    <a:pt x="145784" y="1620971"/>
                  </a:lnTo>
                  <a:cubicBezTo>
                    <a:pt x="146415" y="1622233"/>
                    <a:pt x="147607" y="1623005"/>
                    <a:pt x="149009" y="1623005"/>
                  </a:cubicBezTo>
                  <a:cubicBezTo>
                    <a:pt x="149501" y="1623145"/>
                    <a:pt x="149921" y="1623145"/>
                    <a:pt x="150412" y="1623005"/>
                  </a:cubicBezTo>
                  <a:cubicBezTo>
                    <a:pt x="152166" y="1622233"/>
                    <a:pt x="153007" y="1620199"/>
                    <a:pt x="152236" y="1618376"/>
                  </a:cubicBezTo>
                  <a:cubicBezTo>
                    <a:pt x="152236" y="1618376"/>
                    <a:pt x="152236" y="1618376"/>
                    <a:pt x="152236" y="1618376"/>
                  </a:cubicBezTo>
                  <a:lnTo>
                    <a:pt x="12405" y="1306950"/>
                  </a:lnTo>
                  <a:lnTo>
                    <a:pt x="16122" y="1309124"/>
                  </a:lnTo>
                  <a:cubicBezTo>
                    <a:pt x="121310" y="1371465"/>
                    <a:pt x="230004" y="1435980"/>
                    <a:pt x="350479" y="1463399"/>
                  </a:cubicBezTo>
                  <a:cubicBezTo>
                    <a:pt x="413522" y="1477824"/>
                    <a:pt x="477897" y="1485138"/>
                    <a:pt x="542553" y="1485278"/>
                  </a:cubicBezTo>
                  <a:cubicBezTo>
                    <a:pt x="600336" y="1485419"/>
                    <a:pt x="657909" y="1479072"/>
                    <a:pt x="714219" y="1466275"/>
                  </a:cubicBezTo>
                  <a:cubicBezTo>
                    <a:pt x="856363" y="1433596"/>
                    <a:pt x="1032098" y="1346290"/>
                    <a:pt x="1098927" y="1199798"/>
                  </a:cubicBezTo>
                  <a:cubicBezTo>
                    <a:pt x="1115196" y="1164413"/>
                    <a:pt x="1127117" y="1127183"/>
                    <a:pt x="1134410" y="1088930"/>
                  </a:cubicBezTo>
                  <a:cubicBezTo>
                    <a:pt x="1156781" y="1092219"/>
                    <a:pt x="1179291" y="1093860"/>
                    <a:pt x="1201871" y="1093839"/>
                  </a:cubicBezTo>
                  <a:cubicBezTo>
                    <a:pt x="1338966" y="1093839"/>
                    <a:pt x="1478866" y="1035425"/>
                    <a:pt x="1581740" y="947557"/>
                  </a:cubicBezTo>
                  <a:cubicBezTo>
                    <a:pt x="1712593" y="835778"/>
                    <a:pt x="1793378" y="682133"/>
                    <a:pt x="1815327" y="503244"/>
                  </a:cubicBezTo>
                  <a:cubicBezTo>
                    <a:pt x="1836294" y="338800"/>
                    <a:pt x="1804808" y="160892"/>
                    <a:pt x="1727600" y="1777"/>
                  </a:cubicBezTo>
                  <a:close/>
                  <a:moveTo>
                    <a:pt x="1129572" y="1080585"/>
                  </a:moveTo>
                  <a:cubicBezTo>
                    <a:pt x="1048086" y="1067619"/>
                    <a:pt x="972702" y="1029457"/>
                    <a:pt x="914007" y="971470"/>
                  </a:cubicBezTo>
                  <a:cubicBezTo>
                    <a:pt x="869477" y="927922"/>
                    <a:pt x="835677" y="859760"/>
                    <a:pt x="860361" y="805764"/>
                  </a:cubicBezTo>
                  <a:cubicBezTo>
                    <a:pt x="874876" y="774068"/>
                    <a:pt x="911903" y="752118"/>
                    <a:pt x="950542" y="752118"/>
                  </a:cubicBezTo>
                  <a:lnTo>
                    <a:pt x="951243" y="752118"/>
                  </a:lnTo>
                  <a:cubicBezTo>
                    <a:pt x="1024314" y="752609"/>
                    <a:pt x="1071789" y="816844"/>
                    <a:pt x="1088829" y="844473"/>
                  </a:cubicBezTo>
                  <a:cubicBezTo>
                    <a:pt x="1130553" y="912144"/>
                    <a:pt x="1144228" y="994471"/>
                    <a:pt x="1129572" y="10805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6" name="Google Shape;346;p24"/>
            <p:cNvGrpSpPr/>
            <p:nvPr/>
          </p:nvGrpSpPr>
          <p:grpSpPr>
            <a:xfrm>
              <a:off x="3900053" y="536399"/>
              <a:ext cx="1076436" cy="1076417"/>
              <a:chOff x="3900053" y="536399"/>
              <a:chExt cx="1076436" cy="1076417"/>
            </a:xfrm>
          </p:grpSpPr>
          <p:sp>
            <p:nvSpPr>
              <p:cNvPr id="347" name="Google Shape;347;p24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24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4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" name="Google Shape;350;p24"/>
            <p:cNvGrpSpPr/>
            <p:nvPr/>
          </p:nvGrpSpPr>
          <p:grpSpPr>
            <a:xfrm>
              <a:off x="3147231" y="1221519"/>
              <a:ext cx="1728166" cy="1416327"/>
              <a:chOff x="3147231" y="1221519"/>
              <a:chExt cx="1728166" cy="1416327"/>
            </a:xfrm>
          </p:grpSpPr>
          <p:sp>
            <p:nvSpPr>
              <p:cNvPr id="351" name="Google Shape;351;p24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24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4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4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24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" name="Google Shape;356;p24"/>
            <p:cNvGrpSpPr/>
            <p:nvPr/>
          </p:nvGrpSpPr>
          <p:grpSpPr>
            <a:xfrm>
              <a:off x="7823606" y="3690777"/>
              <a:ext cx="1047111" cy="830844"/>
              <a:chOff x="7823606" y="3690777"/>
              <a:chExt cx="1047111" cy="830844"/>
            </a:xfrm>
          </p:grpSpPr>
          <p:sp>
            <p:nvSpPr>
              <p:cNvPr id="357" name="Google Shape;357;p24"/>
              <p:cNvSpPr/>
              <p:nvPr/>
            </p:nvSpPr>
            <p:spPr>
              <a:xfrm>
                <a:off x="7823606" y="3690777"/>
                <a:ext cx="1047111" cy="830844"/>
              </a:xfrm>
              <a:custGeom>
                <a:rect b="b" l="l" r="r" t="t"/>
                <a:pathLst>
                  <a:path extrusionOk="0" h="830844" w="1047111">
                    <a:moveTo>
                      <a:pt x="1046579" y="264107"/>
                    </a:moveTo>
                    <a:lnTo>
                      <a:pt x="478564" y="-195"/>
                    </a:lnTo>
                    <a:lnTo>
                      <a:pt x="448901" y="69930"/>
                    </a:lnTo>
                    <a:cubicBezTo>
                      <a:pt x="365241" y="266471"/>
                      <a:pt x="207670" y="422240"/>
                      <a:pt x="10197" y="503585"/>
                    </a:cubicBezTo>
                    <a:lnTo>
                      <a:pt x="-533" y="508073"/>
                    </a:lnTo>
                    <a:lnTo>
                      <a:pt x="586697" y="830650"/>
                    </a:lnTo>
                    <a:cubicBezTo>
                      <a:pt x="781715" y="744325"/>
                      <a:pt x="927015" y="545590"/>
                      <a:pt x="994266" y="3873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4"/>
              <p:cNvSpPr/>
              <p:nvPr/>
            </p:nvSpPr>
            <p:spPr>
              <a:xfrm>
                <a:off x="8206136" y="3966219"/>
                <a:ext cx="427634" cy="272806"/>
              </a:xfrm>
              <a:custGeom>
                <a:rect b="b" l="l" r="r" t="t"/>
                <a:pathLst>
                  <a:path extrusionOk="0" h="272806" w="427634">
                    <a:moveTo>
                      <a:pt x="423589" y="169098"/>
                    </a:moveTo>
                    <a:cubicBezTo>
                      <a:pt x="423028" y="169091"/>
                      <a:pt x="422537" y="168972"/>
                      <a:pt x="422046" y="168747"/>
                    </a:cubicBezTo>
                    <a:lnTo>
                      <a:pt x="99470" y="6477"/>
                    </a:lnTo>
                    <a:cubicBezTo>
                      <a:pt x="97787" y="5650"/>
                      <a:pt x="97016" y="3595"/>
                      <a:pt x="97857" y="1891"/>
                    </a:cubicBezTo>
                    <a:cubicBezTo>
                      <a:pt x="97857" y="1849"/>
                      <a:pt x="97927" y="1814"/>
                      <a:pt x="97927" y="1779"/>
                    </a:cubicBezTo>
                    <a:cubicBezTo>
                      <a:pt x="98769" y="40"/>
                      <a:pt x="100872" y="-690"/>
                      <a:pt x="102625" y="159"/>
                    </a:cubicBezTo>
                    <a:cubicBezTo>
                      <a:pt x="102625" y="166"/>
                      <a:pt x="102625" y="166"/>
                      <a:pt x="102625" y="166"/>
                    </a:cubicBezTo>
                    <a:lnTo>
                      <a:pt x="425202" y="162436"/>
                    </a:lnTo>
                    <a:cubicBezTo>
                      <a:pt x="426885" y="163334"/>
                      <a:pt x="427587" y="165409"/>
                      <a:pt x="426745" y="167134"/>
                    </a:cubicBezTo>
                    <a:cubicBezTo>
                      <a:pt x="426184" y="168340"/>
                      <a:pt x="424922" y="169098"/>
                      <a:pt x="423589" y="169098"/>
                    </a:cubicBezTo>
                    <a:close/>
                    <a:moveTo>
                      <a:pt x="328709" y="270990"/>
                    </a:moveTo>
                    <a:cubicBezTo>
                      <a:pt x="329621" y="269272"/>
                      <a:pt x="328920" y="267154"/>
                      <a:pt x="327237" y="266256"/>
                    </a:cubicBezTo>
                    <a:cubicBezTo>
                      <a:pt x="327237" y="266242"/>
                      <a:pt x="327167" y="266236"/>
                      <a:pt x="327167" y="266221"/>
                    </a:cubicBezTo>
                    <a:lnTo>
                      <a:pt x="4590" y="103951"/>
                    </a:lnTo>
                    <a:cubicBezTo>
                      <a:pt x="2837" y="103082"/>
                      <a:pt x="734" y="103783"/>
                      <a:pt x="-178" y="105529"/>
                    </a:cubicBezTo>
                    <a:cubicBezTo>
                      <a:pt x="-1019" y="107275"/>
                      <a:pt x="-318" y="109393"/>
                      <a:pt x="1435" y="110263"/>
                    </a:cubicBezTo>
                    <a:lnTo>
                      <a:pt x="324011" y="272532"/>
                    </a:lnTo>
                    <a:cubicBezTo>
                      <a:pt x="324572" y="272638"/>
                      <a:pt x="325063" y="272638"/>
                      <a:pt x="325624" y="272532"/>
                    </a:cubicBezTo>
                    <a:cubicBezTo>
                      <a:pt x="326887" y="272610"/>
                      <a:pt x="328008" y="272021"/>
                      <a:pt x="328709" y="270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24"/>
            <p:cNvGrpSpPr/>
            <p:nvPr/>
          </p:nvGrpSpPr>
          <p:grpSpPr>
            <a:xfrm>
              <a:off x="6631617" y="836817"/>
              <a:ext cx="1111626" cy="885682"/>
              <a:chOff x="6631617" y="836817"/>
              <a:chExt cx="1111626" cy="885682"/>
            </a:xfrm>
          </p:grpSpPr>
          <p:sp>
            <p:nvSpPr>
              <p:cNvPr id="360" name="Google Shape;360;p24"/>
              <p:cNvSpPr/>
              <p:nvPr/>
            </p:nvSpPr>
            <p:spPr>
              <a:xfrm>
                <a:off x="6631617" y="836817"/>
                <a:ext cx="1111626" cy="885682"/>
              </a:xfrm>
              <a:custGeom>
                <a:rect b="b" l="l" r="r" t="t"/>
                <a:pathLst>
                  <a:path extrusionOk="0" h="885682" w="1111626">
                    <a:moveTo>
                      <a:pt x="442631" y="0"/>
                    </a:moveTo>
                    <a:lnTo>
                      <a:pt x="668574" y="0"/>
                    </a:lnTo>
                    <a:cubicBezTo>
                      <a:pt x="913151" y="-116"/>
                      <a:pt x="1111507" y="198056"/>
                      <a:pt x="1111627" y="442631"/>
                    </a:cubicBezTo>
                    <a:cubicBezTo>
                      <a:pt x="1111627" y="442701"/>
                      <a:pt x="1111627" y="442771"/>
                      <a:pt x="1111627" y="442841"/>
                    </a:cubicBezTo>
                    <a:lnTo>
                      <a:pt x="1111627" y="442841"/>
                    </a:lnTo>
                    <a:cubicBezTo>
                      <a:pt x="1111627" y="687417"/>
                      <a:pt x="913361" y="885683"/>
                      <a:pt x="668785" y="885683"/>
                    </a:cubicBezTo>
                    <a:lnTo>
                      <a:pt x="0" y="885683"/>
                    </a:lnTo>
                    <a:lnTo>
                      <a:pt x="0" y="885683"/>
                    </a:lnTo>
                    <a:lnTo>
                      <a:pt x="0" y="442841"/>
                    </a:lnTo>
                    <a:cubicBezTo>
                      <a:pt x="0" y="198349"/>
                      <a:pt x="198139" y="116"/>
                      <a:pt x="4426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4"/>
              <p:cNvSpPr/>
              <p:nvPr/>
            </p:nvSpPr>
            <p:spPr>
              <a:xfrm>
                <a:off x="6937153" y="1275030"/>
                <a:ext cx="481971" cy="50350"/>
              </a:xfrm>
              <a:custGeom>
                <a:rect b="b" l="l" r="r" t="t"/>
                <a:pathLst>
                  <a:path extrusionOk="0" h="50350" w="481971">
                    <a:moveTo>
                      <a:pt x="24642" y="50155"/>
                    </a:moveTo>
                    <a:cubicBezTo>
                      <a:pt x="10757" y="50155"/>
                      <a:pt x="-533" y="38886"/>
                      <a:pt x="-533" y="24980"/>
                    </a:cubicBezTo>
                    <a:cubicBezTo>
                      <a:pt x="-533" y="11074"/>
                      <a:pt x="10757" y="-195"/>
                      <a:pt x="24642" y="-195"/>
                    </a:cubicBezTo>
                    <a:cubicBezTo>
                      <a:pt x="38527" y="-195"/>
                      <a:pt x="49817" y="11074"/>
                      <a:pt x="49817" y="24980"/>
                    </a:cubicBezTo>
                    <a:cubicBezTo>
                      <a:pt x="49817" y="38886"/>
                      <a:pt x="38527" y="50155"/>
                      <a:pt x="24642" y="50155"/>
                    </a:cubicBezTo>
                    <a:close/>
                    <a:moveTo>
                      <a:pt x="265592" y="24980"/>
                    </a:moveTo>
                    <a:cubicBezTo>
                      <a:pt x="265592" y="11074"/>
                      <a:pt x="254302" y="-195"/>
                      <a:pt x="240418" y="-195"/>
                    </a:cubicBezTo>
                    <a:cubicBezTo>
                      <a:pt x="226533" y="-195"/>
                      <a:pt x="215243" y="11074"/>
                      <a:pt x="215243" y="24980"/>
                    </a:cubicBezTo>
                    <a:cubicBezTo>
                      <a:pt x="215243" y="38886"/>
                      <a:pt x="226533" y="50155"/>
                      <a:pt x="240418" y="50155"/>
                    </a:cubicBezTo>
                    <a:cubicBezTo>
                      <a:pt x="254302" y="50197"/>
                      <a:pt x="265522" y="38984"/>
                      <a:pt x="265592" y="25120"/>
                    </a:cubicBezTo>
                    <a:cubicBezTo>
                      <a:pt x="265592" y="25071"/>
                      <a:pt x="265592" y="25029"/>
                      <a:pt x="265592" y="24980"/>
                    </a:cubicBezTo>
                    <a:close/>
                    <a:moveTo>
                      <a:pt x="481438" y="24980"/>
                    </a:moveTo>
                    <a:cubicBezTo>
                      <a:pt x="481438" y="11074"/>
                      <a:pt x="470148" y="-195"/>
                      <a:pt x="456264" y="-195"/>
                    </a:cubicBezTo>
                    <a:cubicBezTo>
                      <a:pt x="442378" y="-195"/>
                      <a:pt x="431088" y="11074"/>
                      <a:pt x="431088" y="24980"/>
                    </a:cubicBezTo>
                    <a:cubicBezTo>
                      <a:pt x="431088" y="38886"/>
                      <a:pt x="442378" y="50155"/>
                      <a:pt x="456264" y="50155"/>
                    </a:cubicBezTo>
                    <a:cubicBezTo>
                      <a:pt x="470148" y="50155"/>
                      <a:pt x="481438" y="38886"/>
                      <a:pt x="481438" y="249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2" name="Google Shape;362;p24"/>
            <p:cNvSpPr/>
            <p:nvPr/>
          </p:nvSpPr>
          <p:spPr>
            <a:xfrm>
              <a:off x="5490338" y="5811111"/>
              <a:ext cx="135404" cy="147434"/>
            </a:xfrm>
            <a:custGeom>
              <a:rect b="b" l="l" r="r" t="t"/>
              <a:pathLst>
                <a:path extrusionOk="0" h="147434" w="135404">
                  <a:moveTo>
                    <a:pt x="105840" y="147239"/>
                  </a:moveTo>
                  <a:cubicBezTo>
                    <a:pt x="100931" y="147183"/>
                    <a:pt x="96093" y="145858"/>
                    <a:pt x="91815" y="143383"/>
                  </a:cubicBezTo>
                  <a:lnTo>
                    <a:pt x="13836" y="98362"/>
                  </a:lnTo>
                  <a:cubicBezTo>
                    <a:pt x="91" y="90417"/>
                    <a:pt x="-4607" y="72830"/>
                    <a:pt x="3317" y="59085"/>
                  </a:cubicBezTo>
                  <a:cubicBezTo>
                    <a:pt x="5841" y="54723"/>
                    <a:pt x="9488" y="51098"/>
                    <a:pt x="13836" y="48573"/>
                  </a:cubicBezTo>
                  <a:lnTo>
                    <a:pt x="91815" y="3623"/>
                  </a:lnTo>
                  <a:cubicBezTo>
                    <a:pt x="105560" y="-4280"/>
                    <a:pt x="123161" y="481"/>
                    <a:pt x="131086" y="14254"/>
                  </a:cubicBezTo>
                  <a:cubicBezTo>
                    <a:pt x="133540" y="18581"/>
                    <a:pt x="134872" y="23468"/>
                    <a:pt x="134872" y="28447"/>
                  </a:cubicBezTo>
                  <a:lnTo>
                    <a:pt x="134872" y="118488"/>
                  </a:lnTo>
                  <a:cubicBezTo>
                    <a:pt x="134872" y="134343"/>
                    <a:pt x="122039" y="147197"/>
                    <a:pt x="106191" y="147239"/>
                  </a:cubicBezTo>
                  <a:close/>
                  <a:moveTo>
                    <a:pt x="18745" y="57690"/>
                  </a:moveTo>
                  <a:lnTo>
                    <a:pt x="18745" y="57690"/>
                  </a:lnTo>
                  <a:cubicBezTo>
                    <a:pt x="10049" y="62738"/>
                    <a:pt x="7033" y="73889"/>
                    <a:pt x="12083" y="82605"/>
                  </a:cubicBezTo>
                  <a:cubicBezTo>
                    <a:pt x="13695" y="85361"/>
                    <a:pt x="16010" y="87647"/>
                    <a:pt x="18745" y="89246"/>
                  </a:cubicBezTo>
                  <a:lnTo>
                    <a:pt x="96724" y="134266"/>
                  </a:lnTo>
                  <a:cubicBezTo>
                    <a:pt x="105490" y="139259"/>
                    <a:pt x="116569" y="136223"/>
                    <a:pt x="121618" y="127485"/>
                  </a:cubicBezTo>
                  <a:cubicBezTo>
                    <a:pt x="123161" y="124743"/>
                    <a:pt x="124003" y="121644"/>
                    <a:pt x="124003" y="118488"/>
                  </a:cubicBezTo>
                  <a:lnTo>
                    <a:pt x="124003" y="28447"/>
                  </a:lnTo>
                  <a:cubicBezTo>
                    <a:pt x="123933" y="18377"/>
                    <a:pt x="115728" y="10271"/>
                    <a:pt x="105630" y="10334"/>
                  </a:cubicBezTo>
                  <a:cubicBezTo>
                    <a:pt x="102544" y="10355"/>
                    <a:pt x="99459" y="11182"/>
                    <a:pt x="96724" y="127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5832055" y="779844"/>
              <a:ext cx="135418" cy="147645"/>
            </a:xfrm>
            <a:custGeom>
              <a:rect b="b" l="l" r="r" t="t"/>
              <a:pathLst>
                <a:path extrusionOk="0" h="147645" w="135418">
                  <a:moveTo>
                    <a:pt x="106134" y="147450"/>
                  </a:moveTo>
                  <a:cubicBezTo>
                    <a:pt x="101205" y="147401"/>
                    <a:pt x="96373" y="146068"/>
                    <a:pt x="92109" y="143593"/>
                  </a:cubicBezTo>
                  <a:lnTo>
                    <a:pt x="13850" y="98362"/>
                  </a:lnTo>
                  <a:cubicBezTo>
                    <a:pt x="119" y="90459"/>
                    <a:pt x="-4607" y="72928"/>
                    <a:pt x="3296" y="59197"/>
                  </a:cubicBezTo>
                  <a:cubicBezTo>
                    <a:pt x="5820" y="54807"/>
                    <a:pt x="9460" y="51168"/>
                    <a:pt x="13850" y="48643"/>
                  </a:cubicBezTo>
                  <a:lnTo>
                    <a:pt x="91829" y="3623"/>
                  </a:lnTo>
                  <a:cubicBezTo>
                    <a:pt x="105601" y="-4280"/>
                    <a:pt x="123175" y="481"/>
                    <a:pt x="131078" y="14254"/>
                  </a:cubicBezTo>
                  <a:cubicBezTo>
                    <a:pt x="133554" y="18573"/>
                    <a:pt x="134865" y="23468"/>
                    <a:pt x="134886" y="28447"/>
                  </a:cubicBezTo>
                  <a:lnTo>
                    <a:pt x="134886" y="118488"/>
                  </a:lnTo>
                  <a:cubicBezTo>
                    <a:pt x="134886" y="134364"/>
                    <a:pt x="122011" y="147239"/>
                    <a:pt x="106134" y="147239"/>
                  </a:cubicBezTo>
                  <a:close/>
                  <a:moveTo>
                    <a:pt x="19109" y="57900"/>
                  </a:moveTo>
                  <a:lnTo>
                    <a:pt x="19109" y="57900"/>
                  </a:lnTo>
                  <a:cubicBezTo>
                    <a:pt x="10392" y="62949"/>
                    <a:pt x="7419" y="74099"/>
                    <a:pt x="12468" y="82815"/>
                  </a:cubicBezTo>
                  <a:cubicBezTo>
                    <a:pt x="14060" y="85571"/>
                    <a:pt x="16353" y="87857"/>
                    <a:pt x="19109" y="89456"/>
                  </a:cubicBezTo>
                  <a:lnTo>
                    <a:pt x="97088" y="134477"/>
                  </a:lnTo>
                  <a:cubicBezTo>
                    <a:pt x="105833" y="139470"/>
                    <a:pt x="116969" y="136433"/>
                    <a:pt x="121962" y="127696"/>
                  </a:cubicBezTo>
                  <a:cubicBezTo>
                    <a:pt x="123533" y="124954"/>
                    <a:pt x="124360" y="121854"/>
                    <a:pt x="124367" y="118698"/>
                  </a:cubicBezTo>
                  <a:lnTo>
                    <a:pt x="124367" y="28237"/>
                  </a:lnTo>
                  <a:cubicBezTo>
                    <a:pt x="124297" y="18167"/>
                    <a:pt x="116085" y="10060"/>
                    <a:pt x="106015" y="10123"/>
                  </a:cubicBezTo>
                  <a:cubicBezTo>
                    <a:pt x="102881" y="10144"/>
                    <a:pt x="99809" y="10972"/>
                    <a:pt x="97088" y="125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24"/>
          <p:cNvSpPr/>
          <p:nvPr/>
        </p:nvSpPr>
        <p:spPr>
          <a:xfrm>
            <a:off x="299980" y="1392261"/>
            <a:ext cx="99476" cy="108444"/>
          </a:xfrm>
          <a:custGeom>
            <a:rect b="b" l="l" r="r" t="t"/>
            <a:pathLst>
              <a:path extrusionOk="0" h="147543" w="135342">
                <a:moveTo>
                  <a:pt x="13494" y="143148"/>
                </a:moveTo>
                <a:cubicBezTo>
                  <a:pt x="4701" y="137959"/>
                  <a:pt x="-643" y="128464"/>
                  <a:pt x="-531" y="118253"/>
                </a:cubicBezTo>
                <a:lnTo>
                  <a:pt x="-531" y="28563"/>
                </a:lnTo>
                <a:cubicBezTo>
                  <a:pt x="-573" y="12722"/>
                  <a:pt x="12232" y="-153"/>
                  <a:pt x="28073" y="-195"/>
                </a:cubicBezTo>
                <a:cubicBezTo>
                  <a:pt x="33150" y="-209"/>
                  <a:pt x="38136" y="1123"/>
                  <a:pt x="42526" y="3669"/>
                </a:cubicBezTo>
                <a:lnTo>
                  <a:pt x="120505" y="48689"/>
                </a:lnTo>
                <a:cubicBezTo>
                  <a:pt x="134257" y="56712"/>
                  <a:pt x="138899" y="74362"/>
                  <a:pt x="130877" y="88107"/>
                </a:cubicBezTo>
                <a:cubicBezTo>
                  <a:pt x="128373" y="92399"/>
                  <a:pt x="124797" y="95975"/>
                  <a:pt x="120505" y="98478"/>
                </a:cubicBezTo>
                <a:lnTo>
                  <a:pt x="42526" y="143499"/>
                </a:lnTo>
                <a:cubicBezTo>
                  <a:pt x="33627" y="148632"/>
                  <a:pt x="22674" y="148632"/>
                  <a:pt x="13774" y="143499"/>
                </a:cubicBezTo>
                <a:close/>
                <a:moveTo>
                  <a:pt x="36986" y="12435"/>
                </a:moveTo>
                <a:cubicBezTo>
                  <a:pt x="28312" y="7400"/>
                  <a:pt x="17197" y="10352"/>
                  <a:pt x="12162" y="19026"/>
                </a:cubicBezTo>
                <a:cubicBezTo>
                  <a:pt x="10542" y="21817"/>
                  <a:pt x="9693" y="24987"/>
                  <a:pt x="9707" y="28213"/>
                </a:cubicBezTo>
                <a:lnTo>
                  <a:pt x="9707" y="118253"/>
                </a:lnTo>
                <a:cubicBezTo>
                  <a:pt x="9651" y="124761"/>
                  <a:pt x="13108" y="130792"/>
                  <a:pt x="18753" y="134032"/>
                </a:cubicBezTo>
                <a:cubicBezTo>
                  <a:pt x="24392" y="137286"/>
                  <a:pt x="31348" y="137286"/>
                  <a:pt x="36986" y="134032"/>
                </a:cubicBezTo>
                <a:lnTo>
                  <a:pt x="114966" y="89011"/>
                </a:lnTo>
                <a:cubicBezTo>
                  <a:pt x="123682" y="83885"/>
                  <a:pt x="126592" y="72672"/>
                  <a:pt x="121466" y="63956"/>
                </a:cubicBezTo>
                <a:cubicBezTo>
                  <a:pt x="119888" y="61270"/>
                  <a:pt x="117651" y="59033"/>
                  <a:pt x="114966" y="57455"/>
                </a:cubicBezTo>
                <a:lnTo>
                  <a:pt x="114966" y="574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4"/>
          <p:cNvSpPr txBox="1"/>
          <p:nvPr/>
        </p:nvSpPr>
        <p:spPr>
          <a:xfrm>
            <a:off x="697800" y="2584900"/>
            <a:ext cx="3959700" cy="1664700"/>
          </a:xfrm>
          <a:prstGeom prst="rect">
            <a:avLst/>
          </a:prstGeom>
          <a:noFill/>
          <a:ln cap="flat" cmpd="sng" w="9525">
            <a:solidFill>
              <a:srgbClr val="2A9D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714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Team 2: J</a:t>
            </a:r>
            <a:r>
              <a:rPr b="1" i="1" lang="en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AI</a:t>
            </a:r>
            <a:r>
              <a:rPr b="1" i="1" lang="en" sz="5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DED</a:t>
            </a:r>
            <a:endParaRPr b="1" sz="16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45818E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Ecem “A</a:t>
            </a:r>
            <a:r>
              <a:rPr b="1"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J</a:t>
            </a:r>
            <a:r>
              <a:rPr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” Yilmazhaliloglu</a:t>
            </a:r>
            <a:endParaRPr sz="16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1600"/>
              <a:buFont typeface="Poppins"/>
              <a:buChar char="●"/>
            </a:pPr>
            <a:r>
              <a:rPr b="1"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lexander Yue</a:t>
            </a:r>
            <a:endParaRPr sz="16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1600"/>
              <a:buFont typeface="Poppins"/>
              <a:buChar char="●"/>
            </a:pPr>
            <a:r>
              <a:rPr b="1"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iego Valdez Duran</a:t>
            </a:r>
            <a:endParaRPr sz="16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1600"/>
              <a:buFont typeface="Poppins"/>
              <a:buChar char="●"/>
            </a:pPr>
            <a:r>
              <a:rPr b="1"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van Hsu </a:t>
            </a:r>
            <a:endParaRPr sz="16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3"/>
          <p:cNvSpPr txBox="1"/>
          <p:nvPr>
            <p:ph type="title"/>
          </p:nvPr>
        </p:nvSpPr>
        <p:spPr>
          <a:xfrm>
            <a:off x="4203149" y="839675"/>
            <a:ext cx="277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learnings</a:t>
            </a:r>
            <a:endParaRPr/>
          </a:p>
        </p:txBody>
      </p:sp>
      <p:sp>
        <p:nvSpPr>
          <p:cNvPr id="690" name="Google Shape;690;p33"/>
          <p:cNvSpPr/>
          <p:nvPr/>
        </p:nvSpPr>
        <p:spPr>
          <a:xfrm>
            <a:off x="788253" y="914631"/>
            <a:ext cx="1664618" cy="3176204"/>
          </a:xfrm>
          <a:custGeom>
            <a:rect b="b" l="l" r="r" t="t"/>
            <a:pathLst>
              <a:path extrusionOk="0" h="161331" w="84552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1" name="Google Shape;691;p33"/>
          <p:cNvGrpSpPr/>
          <p:nvPr/>
        </p:nvGrpSpPr>
        <p:grpSpPr>
          <a:xfrm>
            <a:off x="703076" y="732111"/>
            <a:ext cx="1834973" cy="3724678"/>
            <a:chOff x="5186401" y="494525"/>
            <a:chExt cx="1834973" cy="3724678"/>
          </a:xfrm>
        </p:grpSpPr>
        <p:sp>
          <p:nvSpPr>
            <p:cNvPr id="692" name="Google Shape;692;p33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5890455" y="3969678"/>
              <a:ext cx="458108" cy="154724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4" name="Google Shape;694;p33"/>
          <p:cNvPicPr preferRelativeResize="0"/>
          <p:nvPr/>
        </p:nvPicPr>
        <p:blipFill rotWithShape="1">
          <a:blip r:embed="rId3">
            <a:alphaModFix/>
          </a:blip>
          <a:srcRect b="0" l="63613" r="6907" t="0"/>
          <a:stretch/>
        </p:blipFill>
        <p:spPr>
          <a:xfrm>
            <a:off x="788262" y="914635"/>
            <a:ext cx="1664599" cy="3176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5" name="Google Shape;695;p33"/>
          <p:cNvGrpSpPr/>
          <p:nvPr/>
        </p:nvGrpSpPr>
        <p:grpSpPr>
          <a:xfrm rot="-5400000">
            <a:off x="7987727" y="3811959"/>
            <a:ext cx="792042" cy="792028"/>
            <a:chOff x="3900053" y="536399"/>
            <a:chExt cx="1076436" cy="1076417"/>
          </a:xfrm>
        </p:grpSpPr>
        <p:sp>
          <p:nvSpPr>
            <p:cNvPr id="696" name="Google Shape;696;p33"/>
            <p:cNvSpPr/>
            <p:nvPr/>
          </p:nvSpPr>
          <p:spPr>
            <a:xfrm>
              <a:off x="3900053" y="536399"/>
              <a:ext cx="1076436" cy="1076417"/>
            </a:xfrm>
            <a:custGeom>
              <a:rect b="b" l="l" r="r" t="t"/>
              <a:pathLst>
                <a:path extrusionOk="0" h="1076417" w="1076436">
                  <a:moveTo>
                    <a:pt x="712054" y="1047058"/>
                  </a:moveTo>
                  <a:cubicBezTo>
                    <a:pt x="993186" y="950755"/>
                    <a:pt x="1143023" y="644784"/>
                    <a:pt x="1046720" y="363652"/>
                  </a:cubicBezTo>
                  <a:cubicBezTo>
                    <a:pt x="950417" y="82520"/>
                    <a:pt x="644453" y="-67310"/>
                    <a:pt x="363321" y="28986"/>
                  </a:cubicBezTo>
                  <a:cubicBezTo>
                    <a:pt x="82230" y="125275"/>
                    <a:pt x="-67614" y="431169"/>
                    <a:pt x="28612" y="712280"/>
                  </a:cubicBezTo>
                  <a:cubicBezTo>
                    <a:pt x="124901" y="993447"/>
                    <a:pt x="430879" y="1143333"/>
                    <a:pt x="712054" y="1047058"/>
                  </a:cubicBezTo>
                  <a:close/>
                  <a:moveTo>
                    <a:pt x="397752" y="129258"/>
                  </a:moveTo>
                  <a:cubicBezTo>
                    <a:pt x="623458" y="51973"/>
                    <a:pt x="869085" y="172287"/>
                    <a:pt x="946370" y="397992"/>
                  </a:cubicBezTo>
                  <a:cubicBezTo>
                    <a:pt x="1023655" y="623698"/>
                    <a:pt x="903342" y="869326"/>
                    <a:pt x="677636" y="946611"/>
                  </a:cubicBezTo>
                  <a:cubicBezTo>
                    <a:pt x="451945" y="1023889"/>
                    <a:pt x="206338" y="903596"/>
                    <a:pt x="129032" y="677918"/>
                  </a:cubicBezTo>
                  <a:cubicBezTo>
                    <a:pt x="51719" y="452220"/>
                    <a:pt x="172012" y="206585"/>
                    <a:pt x="397710" y="129272"/>
                  </a:cubicBezTo>
                  <a:cubicBezTo>
                    <a:pt x="397724" y="129265"/>
                    <a:pt x="397738" y="129265"/>
                    <a:pt x="397752" y="1292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3935761" y="572234"/>
              <a:ext cx="1004475" cy="1004475"/>
            </a:xfrm>
            <a:custGeom>
              <a:rect b="b" l="l" r="r" t="t"/>
              <a:pathLst>
                <a:path extrusionOk="0" h="1004475" w="1004475">
                  <a:moveTo>
                    <a:pt x="502435" y="1004280"/>
                  </a:moveTo>
                  <a:cubicBezTo>
                    <a:pt x="225054" y="1004687"/>
                    <a:pt x="-132" y="780153"/>
                    <a:pt x="-532" y="502772"/>
                  </a:cubicBezTo>
                  <a:cubicBezTo>
                    <a:pt x="-939" y="225398"/>
                    <a:pt x="223595" y="212"/>
                    <a:pt x="500969" y="-195"/>
                  </a:cubicBezTo>
                  <a:cubicBezTo>
                    <a:pt x="778350" y="-601"/>
                    <a:pt x="1003536" y="223933"/>
                    <a:pt x="1003943" y="501313"/>
                  </a:cubicBezTo>
                  <a:cubicBezTo>
                    <a:pt x="1004251" y="716191"/>
                    <a:pt x="867830" y="907465"/>
                    <a:pt x="664564" y="977142"/>
                  </a:cubicBezTo>
                  <a:cubicBezTo>
                    <a:pt x="612377" y="995017"/>
                    <a:pt x="557602" y="1004189"/>
                    <a:pt x="502435" y="1004280"/>
                  </a:cubicBezTo>
                  <a:close/>
                  <a:moveTo>
                    <a:pt x="33436" y="662490"/>
                  </a:moveTo>
                  <a:cubicBezTo>
                    <a:pt x="122005" y="921175"/>
                    <a:pt x="403509" y="1059083"/>
                    <a:pt x="662194" y="970522"/>
                  </a:cubicBezTo>
                  <a:cubicBezTo>
                    <a:pt x="920879" y="881954"/>
                    <a:pt x="1058788" y="600450"/>
                    <a:pt x="970227" y="341764"/>
                  </a:cubicBezTo>
                  <a:cubicBezTo>
                    <a:pt x="881658" y="83079"/>
                    <a:pt x="600154" y="-54836"/>
                    <a:pt x="341469" y="33732"/>
                  </a:cubicBezTo>
                  <a:cubicBezTo>
                    <a:pt x="341455" y="33739"/>
                    <a:pt x="341441" y="33739"/>
                    <a:pt x="341427" y="33746"/>
                  </a:cubicBezTo>
                  <a:cubicBezTo>
                    <a:pt x="82987" y="122581"/>
                    <a:pt x="-54788" y="403839"/>
                    <a:pt x="33436" y="6624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4326762" y="782179"/>
              <a:ext cx="372161" cy="346781"/>
            </a:xfrm>
            <a:custGeom>
              <a:rect b="b" l="l" r="r" t="t"/>
              <a:pathLst>
                <a:path extrusionOk="0" h="346781" w="372161">
                  <a:moveTo>
                    <a:pt x="371318" y="203039"/>
                  </a:moveTo>
                  <a:cubicBezTo>
                    <a:pt x="370687" y="201230"/>
                    <a:pt x="368716" y="200262"/>
                    <a:pt x="366900" y="200865"/>
                  </a:cubicBezTo>
                  <a:lnTo>
                    <a:pt x="151685" y="274567"/>
                  </a:lnTo>
                  <a:cubicBezTo>
                    <a:pt x="151279" y="274707"/>
                    <a:pt x="150893" y="274925"/>
                    <a:pt x="150564" y="275198"/>
                  </a:cubicBezTo>
                  <a:cubicBezTo>
                    <a:pt x="140683" y="251412"/>
                    <a:pt x="114722" y="238607"/>
                    <a:pt x="89835" y="245255"/>
                  </a:cubicBezTo>
                  <a:lnTo>
                    <a:pt x="6666" y="2341"/>
                  </a:lnTo>
                  <a:cubicBezTo>
                    <a:pt x="6028" y="405"/>
                    <a:pt x="3939" y="-647"/>
                    <a:pt x="2003" y="-9"/>
                  </a:cubicBezTo>
                  <a:cubicBezTo>
                    <a:pt x="68" y="629"/>
                    <a:pt x="-984" y="2719"/>
                    <a:pt x="-346" y="4655"/>
                  </a:cubicBezTo>
                  <a:lnTo>
                    <a:pt x="82822" y="247499"/>
                  </a:lnTo>
                  <a:cubicBezTo>
                    <a:pt x="57942" y="258010"/>
                    <a:pt x="45403" y="285948"/>
                    <a:pt x="54071" y="311523"/>
                  </a:cubicBezTo>
                  <a:lnTo>
                    <a:pt x="54071" y="311523"/>
                  </a:lnTo>
                  <a:cubicBezTo>
                    <a:pt x="61175" y="332568"/>
                    <a:pt x="80950" y="346691"/>
                    <a:pt x="103159" y="346586"/>
                  </a:cubicBezTo>
                  <a:cubicBezTo>
                    <a:pt x="108811" y="346607"/>
                    <a:pt x="114428" y="345681"/>
                    <a:pt x="119779" y="343851"/>
                  </a:cubicBezTo>
                  <a:cubicBezTo>
                    <a:pt x="145444" y="335015"/>
                    <a:pt x="159841" y="307764"/>
                    <a:pt x="152667" y="281579"/>
                  </a:cubicBezTo>
                  <a:lnTo>
                    <a:pt x="152667" y="281579"/>
                  </a:lnTo>
                  <a:cubicBezTo>
                    <a:pt x="153060" y="281650"/>
                    <a:pt x="153467" y="281650"/>
                    <a:pt x="153859" y="281579"/>
                  </a:cubicBezTo>
                  <a:lnTo>
                    <a:pt x="369004" y="207878"/>
                  </a:lnTo>
                  <a:cubicBezTo>
                    <a:pt x="370876" y="207394"/>
                    <a:pt x="372005" y="205480"/>
                    <a:pt x="371514" y="203600"/>
                  </a:cubicBezTo>
                  <a:cubicBezTo>
                    <a:pt x="371465" y="203411"/>
                    <a:pt x="371402" y="203222"/>
                    <a:pt x="371318" y="203039"/>
                  </a:cubicBezTo>
                  <a:close/>
                  <a:moveTo>
                    <a:pt x="117534" y="336908"/>
                  </a:moveTo>
                  <a:cubicBezTo>
                    <a:pt x="94309" y="344882"/>
                    <a:pt x="69022" y="332519"/>
                    <a:pt x="61049" y="309293"/>
                  </a:cubicBezTo>
                  <a:cubicBezTo>
                    <a:pt x="53075" y="286068"/>
                    <a:pt x="65446" y="260780"/>
                    <a:pt x="88664" y="252807"/>
                  </a:cubicBezTo>
                  <a:cubicBezTo>
                    <a:pt x="111889" y="244834"/>
                    <a:pt x="137184" y="257197"/>
                    <a:pt x="145150" y="280423"/>
                  </a:cubicBezTo>
                  <a:cubicBezTo>
                    <a:pt x="145157" y="280436"/>
                    <a:pt x="145157" y="280444"/>
                    <a:pt x="145164" y="280457"/>
                  </a:cubicBezTo>
                  <a:cubicBezTo>
                    <a:pt x="153109" y="303676"/>
                    <a:pt x="140746" y="328942"/>
                    <a:pt x="117534" y="336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9" name="Google Shape;699;p33"/>
          <p:cNvGrpSpPr/>
          <p:nvPr/>
        </p:nvGrpSpPr>
        <p:grpSpPr>
          <a:xfrm>
            <a:off x="2902961" y="1749572"/>
            <a:ext cx="5341853" cy="754972"/>
            <a:chOff x="4404545" y="3307480"/>
            <a:chExt cx="782403" cy="129272"/>
          </a:xfrm>
        </p:grpSpPr>
        <p:sp>
          <p:nvSpPr>
            <p:cNvPr id="700" name="Google Shape;700;p33"/>
            <p:cNvSpPr/>
            <p:nvPr/>
          </p:nvSpPr>
          <p:spPr>
            <a:xfrm>
              <a:off x="4404545" y="3307480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4416033" y="3320186"/>
              <a:ext cx="93153" cy="103859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33"/>
          <p:cNvGrpSpPr/>
          <p:nvPr/>
        </p:nvGrpSpPr>
        <p:grpSpPr>
          <a:xfrm>
            <a:off x="2919574" y="2729922"/>
            <a:ext cx="5341853" cy="754972"/>
            <a:chOff x="4404545" y="3307480"/>
            <a:chExt cx="782403" cy="129272"/>
          </a:xfrm>
        </p:grpSpPr>
        <p:sp>
          <p:nvSpPr>
            <p:cNvPr id="703" name="Google Shape;703;p33"/>
            <p:cNvSpPr/>
            <p:nvPr/>
          </p:nvSpPr>
          <p:spPr>
            <a:xfrm>
              <a:off x="4404545" y="3307480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4416033" y="3320186"/>
              <a:ext cx="93153" cy="103859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5" name="Google Shape;705;p33"/>
          <p:cNvSpPr txBox="1"/>
          <p:nvPr/>
        </p:nvSpPr>
        <p:spPr>
          <a:xfrm>
            <a:off x="3699425" y="1840700"/>
            <a:ext cx="392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Engagement is key to learning</a:t>
            </a:r>
            <a:endParaRPr sz="16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706" name="Google Shape;706;p33"/>
          <p:cNvSpPr txBox="1"/>
          <p:nvPr/>
        </p:nvSpPr>
        <p:spPr>
          <a:xfrm>
            <a:off x="3699425" y="2729925"/>
            <a:ext cx="392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There are personal barriers to peer collaboration</a:t>
            </a:r>
            <a:endParaRPr sz="16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POV #6</a:t>
            </a:r>
            <a:endParaRPr/>
          </a:p>
        </p:txBody>
      </p:sp>
      <p:sp>
        <p:nvSpPr>
          <p:cNvPr id="712" name="Google Shape;712;p34"/>
          <p:cNvSpPr txBox="1"/>
          <p:nvPr>
            <p:ph idx="4294967295" type="subTitle"/>
          </p:nvPr>
        </p:nvSpPr>
        <p:spPr>
          <a:xfrm>
            <a:off x="1460075" y="2953300"/>
            <a:ext cx="29853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WE WONDER IF THIS MEANS</a:t>
            </a:r>
            <a:endParaRPr/>
          </a:p>
        </p:txBody>
      </p:sp>
      <p:sp>
        <p:nvSpPr>
          <p:cNvPr id="713" name="Google Shape;713;p34"/>
          <p:cNvSpPr txBox="1"/>
          <p:nvPr>
            <p:ph idx="1" type="subTitle"/>
          </p:nvPr>
        </p:nvSpPr>
        <p:spPr>
          <a:xfrm>
            <a:off x="1460071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91919"/>
                </a:solidFill>
              </a:rPr>
              <a:t>“Tim,” a pre-med coterm student at Stanford who is working very hard to finish a 4-quarter long masters program in 3.</a:t>
            </a:r>
            <a:endParaRPr/>
          </a:p>
        </p:txBody>
      </p:sp>
      <p:sp>
        <p:nvSpPr>
          <p:cNvPr id="714" name="Google Shape;714;p34"/>
          <p:cNvSpPr txBox="1"/>
          <p:nvPr>
            <p:ph idx="2" type="subTitle"/>
          </p:nvPr>
        </p:nvSpPr>
        <p:spPr>
          <a:xfrm>
            <a:off x="5286625" y="1748900"/>
            <a:ext cx="31374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91919"/>
                </a:solidFill>
              </a:rPr>
              <a:t>Although he </a:t>
            </a:r>
            <a:r>
              <a:rPr b="1" lang="en">
                <a:solidFill>
                  <a:srgbClr val="191919"/>
                </a:solidFill>
              </a:rPr>
              <a:t>prefers to work with peers</a:t>
            </a:r>
            <a:r>
              <a:rPr lang="en">
                <a:solidFill>
                  <a:srgbClr val="191919"/>
                </a:solidFill>
              </a:rPr>
              <a:t> on problem sets and group projects, he is sometimes </a:t>
            </a:r>
            <a:r>
              <a:rPr b="1" lang="en">
                <a:solidFill>
                  <a:srgbClr val="191919"/>
                </a:solidFill>
              </a:rPr>
              <a:t>afraid to reach out</a:t>
            </a:r>
            <a:r>
              <a:rPr lang="en">
                <a:solidFill>
                  <a:srgbClr val="191919"/>
                </a:solidFill>
              </a:rPr>
              <a:t> due to the feelings of </a:t>
            </a:r>
            <a:r>
              <a:rPr b="1" lang="en">
                <a:solidFill>
                  <a:srgbClr val="191919"/>
                </a:solidFill>
              </a:rPr>
              <a:t>“imposter syndrome”</a:t>
            </a:r>
            <a:r>
              <a:rPr lang="en">
                <a:solidFill>
                  <a:srgbClr val="191919"/>
                </a:solidFill>
              </a:rPr>
              <a:t>. </a:t>
            </a:r>
            <a:endParaRPr/>
          </a:p>
        </p:txBody>
      </p:sp>
      <p:sp>
        <p:nvSpPr>
          <p:cNvPr id="715" name="Google Shape;715;p34"/>
          <p:cNvSpPr txBox="1"/>
          <p:nvPr>
            <p:ph idx="6" type="subTitle"/>
          </p:nvPr>
        </p:nvSpPr>
        <p:spPr>
          <a:xfrm>
            <a:off x="1460070" y="3741400"/>
            <a:ext cx="2848200" cy="10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Since he thinks, “I </a:t>
            </a:r>
            <a:r>
              <a:rPr b="1" lang="en" sz="12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should</a:t>
            </a:r>
            <a:r>
              <a:rPr lang="en" sz="12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be able to figure this out on my own”, he will </a:t>
            </a:r>
            <a:r>
              <a:rPr b="1" lang="en" sz="12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refrain</a:t>
            </a:r>
            <a:r>
              <a:rPr lang="en" sz="12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from reaching out to peers even if it benefits him and increases his motivation</a:t>
            </a:r>
            <a:endParaRPr sz="12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uphan Medium"/>
              <a:ea typeface="Anuphan Medium"/>
              <a:cs typeface="Anuphan Medium"/>
              <a:sym typeface="Anuphan Medium"/>
            </a:endParaRPr>
          </a:p>
        </p:txBody>
      </p:sp>
      <p:sp>
        <p:nvSpPr>
          <p:cNvPr id="716" name="Google Shape;716;p34"/>
          <p:cNvSpPr txBox="1"/>
          <p:nvPr>
            <p:ph idx="4294967295" type="subTitle"/>
          </p:nvPr>
        </p:nvSpPr>
        <p:spPr>
          <a:xfrm>
            <a:off x="5286622" y="32570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91919"/>
                </a:solidFill>
              </a:rPr>
              <a:t>Students could find study partners in their classes </a:t>
            </a:r>
            <a:r>
              <a:rPr b="1" lang="en">
                <a:solidFill>
                  <a:srgbClr val="191919"/>
                </a:solidFill>
              </a:rPr>
              <a:t>without the burden</a:t>
            </a:r>
            <a:r>
              <a:rPr lang="en">
                <a:solidFill>
                  <a:srgbClr val="191919"/>
                </a:solidFill>
              </a:rPr>
              <a:t> of impostor syndrome or social anxiety.</a:t>
            </a:r>
            <a:endParaRPr/>
          </a:p>
        </p:txBody>
      </p:sp>
      <p:sp>
        <p:nvSpPr>
          <p:cNvPr id="717" name="Google Shape;717;p34"/>
          <p:cNvSpPr txBox="1"/>
          <p:nvPr>
            <p:ph idx="4" type="subTitle"/>
          </p:nvPr>
        </p:nvSpPr>
        <p:spPr>
          <a:xfrm>
            <a:off x="1460070" y="144504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WE MET…</a:t>
            </a:r>
            <a:endParaRPr sz="1600"/>
          </a:p>
        </p:txBody>
      </p:sp>
      <p:sp>
        <p:nvSpPr>
          <p:cNvPr id="718" name="Google Shape;718;p34"/>
          <p:cNvSpPr txBox="1"/>
          <p:nvPr>
            <p:ph idx="3" type="subTitle"/>
          </p:nvPr>
        </p:nvSpPr>
        <p:spPr>
          <a:xfrm>
            <a:off x="5286600" y="1371800"/>
            <a:ext cx="40755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WE WERE SURPRISED TO NOTICE…</a:t>
            </a:r>
            <a:r>
              <a:rPr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719" name="Google Shape;719;p34"/>
          <p:cNvSpPr txBox="1"/>
          <p:nvPr>
            <p:ph idx="4294967295" type="subTitle"/>
          </p:nvPr>
        </p:nvSpPr>
        <p:spPr>
          <a:xfrm>
            <a:off x="5286603" y="2953300"/>
            <a:ext cx="43194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IT WOULD BE GAME CHANGING IF… </a:t>
            </a:r>
            <a:endParaRPr/>
          </a:p>
        </p:txBody>
      </p:sp>
      <p:grpSp>
        <p:nvGrpSpPr>
          <p:cNvPr id="720" name="Google Shape;720;p34"/>
          <p:cNvGrpSpPr/>
          <p:nvPr/>
        </p:nvGrpSpPr>
        <p:grpSpPr>
          <a:xfrm>
            <a:off x="1101719" y="1445041"/>
            <a:ext cx="312981" cy="352697"/>
            <a:chOff x="4236601" y="1512666"/>
            <a:chExt cx="312981" cy="352697"/>
          </a:xfrm>
        </p:grpSpPr>
        <p:sp>
          <p:nvSpPr>
            <p:cNvPr id="721" name="Google Shape;721;p34"/>
            <p:cNvSpPr/>
            <p:nvPr/>
          </p:nvSpPr>
          <p:spPr>
            <a:xfrm>
              <a:off x="4236601" y="1512666"/>
              <a:ext cx="312981" cy="352697"/>
            </a:xfrm>
            <a:custGeom>
              <a:rect b="b" l="l" r="r" t="t"/>
              <a:pathLst>
                <a:path extrusionOk="0" h="13454" w="11939">
                  <a:moveTo>
                    <a:pt x="5969" y="0"/>
                  </a:moveTo>
                  <a:cubicBezTo>
                    <a:pt x="5933" y="0"/>
                    <a:pt x="5897" y="11"/>
                    <a:pt x="5861" y="33"/>
                  </a:cubicBezTo>
                  <a:cubicBezTo>
                    <a:pt x="5832" y="47"/>
                    <a:pt x="2743" y="1895"/>
                    <a:pt x="404" y="1895"/>
                  </a:cubicBezTo>
                  <a:cubicBezTo>
                    <a:pt x="303" y="1895"/>
                    <a:pt x="217" y="1967"/>
                    <a:pt x="202" y="2068"/>
                  </a:cubicBezTo>
                  <a:cubicBezTo>
                    <a:pt x="0" y="3656"/>
                    <a:pt x="58" y="5273"/>
                    <a:pt x="390" y="6846"/>
                  </a:cubicBezTo>
                  <a:cubicBezTo>
                    <a:pt x="650" y="8218"/>
                    <a:pt x="1198" y="9517"/>
                    <a:pt x="2007" y="10657"/>
                  </a:cubicBezTo>
                  <a:cubicBezTo>
                    <a:pt x="2988" y="11971"/>
                    <a:pt x="4345" y="12952"/>
                    <a:pt x="5919" y="13443"/>
                  </a:cubicBezTo>
                  <a:cubicBezTo>
                    <a:pt x="5933" y="13450"/>
                    <a:pt x="5951" y="13454"/>
                    <a:pt x="5971" y="13454"/>
                  </a:cubicBezTo>
                  <a:cubicBezTo>
                    <a:pt x="5991" y="13454"/>
                    <a:pt x="6012" y="13450"/>
                    <a:pt x="6034" y="13443"/>
                  </a:cubicBezTo>
                  <a:cubicBezTo>
                    <a:pt x="7608" y="12952"/>
                    <a:pt x="8964" y="11971"/>
                    <a:pt x="9946" y="10657"/>
                  </a:cubicBezTo>
                  <a:cubicBezTo>
                    <a:pt x="10754" y="9517"/>
                    <a:pt x="11303" y="8218"/>
                    <a:pt x="11563" y="6846"/>
                  </a:cubicBezTo>
                  <a:cubicBezTo>
                    <a:pt x="11880" y="5273"/>
                    <a:pt x="11938" y="3656"/>
                    <a:pt x="11736" y="2068"/>
                  </a:cubicBezTo>
                  <a:cubicBezTo>
                    <a:pt x="11722" y="1967"/>
                    <a:pt x="11635" y="1895"/>
                    <a:pt x="11534" y="1895"/>
                  </a:cubicBezTo>
                  <a:cubicBezTo>
                    <a:pt x="9195" y="1895"/>
                    <a:pt x="6106" y="47"/>
                    <a:pt x="6077" y="33"/>
                  </a:cubicBezTo>
                  <a:cubicBezTo>
                    <a:pt x="6041" y="11"/>
                    <a:pt x="6005" y="0"/>
                    <a:pt x="59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4383798" y="1561557"/>
              <a:ext cx="165784" cy="303806"/>
            </a:xfrm>
            <a:custGeom>
              <a:rect b="b" l="l" r="r" t="t"/>
              <a:pathLst>
                <a:path extrusionOk="0" h="11589" w="6324">
                  <a:moveTo>
                    <a:pt x="5385" y="1"/>
                  </a:moveTo>
                  <a:cubicBezTo>
                    <a:pt x="5573" y="1618"/>
                    <a:pt x="5500" y="3249"/>
                    <a:pt x="5183" y="4837"/>
                  </a:cubicBezTo>
                  <a:cubicBezTo>
                    <a:pt x="4909" y="6251"/>
                    <a:pt x="4331" y="7608"/>
                    <a:pt x="3494" y="8792"/>
                  </a:cubicBezTo>
                  <a:cubicBezTo>
                    <a:pt x="2599" y="10005"/>
                    <a:pt x="1401" y="10929"/>
                    <a:pt x="0" y="11477"/>
                  </a:cubicBezTo>
                  <a:cubicBezTo>
                    <a:pt x="87" y="11520"/>
                    <a:pt x="188" y="11549"/>
                    <a:pt x="289" y="11578"/>
                  </a:cubicBezTo>
                  <a:cubicBezTo>
                    <a:pt x="311" y="11585"/>
                    <a:pt x="332" y="11589"/>
                    <a:pt x="354" y="11589"/>
                  </a:cubicBezTo>
                  <a:cubicBezTo>
                    <a:pt x="376" y="11589"/>
                    <a:pt x="397" y="11585"/>
                    <a:pt x="419" y="11578"/>
                  </a:cubicBezTo>
                  <a:cubicBezTo>
                    <a:pt x="1978" y="11087"/>
                    <a:pt x="3349" y="10106"/>
                    <a:pt x="4317" y="8792"/>
                  </a:cubicBezTo>
                  <a:cubicBezTo>
                    <a:pt x="5125" y="7652"/>
                    <a:pt x="5674" y="6353"/>
                    <a:pt x="5948" y="4981"/>
                  </a:cubicBezTo>
                  <a:cubicBezTo>
                    <a:pt x="6265" y="3408"/>
                    <a:pt x="6323" y="1791"/>
                    <a:pt x="6121" y="203"/>
                  </a:cubicBezTo>
                  <a:cubicBezTo>
                    <a:pt x="6107" y="102"/>
                    <a:pt x="6020" y="30"/>
                    <a:pt x="5919" y="30"/>
                  </a:cubicBezTo>
                  <a:cubicBezTo>
                    <a:pt x="5746" y="30"/>
                    <a:pt x="5558" y="15"/>
                    <a:pt x="5385" y="1"/>
                  </a:cubicBezTo>
                  <a:close/>
                </a:path>
              </a:pathLst>
            </a:custGeom>
            <a:solidFill>
              <a:srgbClr val="5E7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4267246" y="1546326"/>
              <a:ext cx="251664" cy="283856"/>
            </a:xfrm>
            <a:custGeom>
              <a:rect b="b" l="l" r="r" t="t"/>
              <a:pathLst>
                <a:path extrusionOk="0" h="10828" w="9600">
                  <a:moveTo>
                    <a:pt x="4798" y="1"/>
                  </a:moveTo>
                  <a:cubicBezTo>
                    <a:pt x="4764" y="1"/>
                    <a:pt x="4728" y="12"/>
                    <a:pt x="4692" y="33"/>
                  </a:cubicBezTo>
                  <a:cubicBezTo>
                    <a:pt x="4677" y="48"/>
                    <a:pt x="2209" y="1520"/>
                    <a:pt x="347" y="1520"/>
                  </a:cubicBezTo>
                  <a:cubicBezTo>
                    <a:pt x="260" y="1520"/>
                    <a:pt x="174" y="1592"/>
                    <a:pt x="159" y="1679"/>
                  </a:cubicBezTo>
                  <a:cubicBezTo>
                    <a:pt x="0" y="2964"/>
                    <a:pt x="44" y="4263"/>
                    <a:pt x="303" y="5519"/>
                  </a:cubicBezTo>
                  <a:cubicBezTo>
                    <a:pt x="506" y="6616"/>
                    <a:pt x="953" y="7670"/>
                    <a:pt x="1603" y="8579"/>
                  </a:cubicBezTo>
                  <a:cubicBezTo>
                    <a:pt x="2382" y="9633"/>
                    <a:pt x="3479" y="10427"/>
                    <a:pt x="4735" y="10817"/>
                  </a:cubicBezTo>
                  <a:cubicBezTo>
                    <a:pt x="4757" y="10824"/>
                    <a:pt x="4778" y="10827"/>
                    <a:pt x="4800" y="10827"/>
                  </a:cubicBezTo>
                  <a:cubicBezTo>
                    <a:pt x="4822" y="10827"/>
                    <a:pt x="4843" y="10824"/>
                    <a:pt x="4865" y="10817"/>
                  </a:cubicBezTo>
                  <a:cubicBezTo>
                    <a:pt x="6121" y="10427"/>
                    <a:pt x="7218" y="9633"/>
                    <a:pt x="7998" y="8579"/>
                  </a:cubicBezTo>
                  <a:cubicBezTo>
                    <a:pt x="8647" y="7670"/>
                    <a:pt x="9095" y="6616"/>
                    <a:pt x="9297" y="5519"/>
                  </a:cubicBezTo>
                  <a:cubicBezTo>
                    <a:pt x="9557" y="4263"/>
                    <a:pt x="9600" y="2964"/>
                    <a:pt x="9441" y="1679"/>
                  </a:cubicBezTo>
                  <a:cubicBezTo>
                    <a:pt x="9427" y="1592"/>
                    <a:pt x="9340" y="1520"/>
                    <a:pt x="9253" y="1520"/>
                  </a:cubicBezTo>
                  <a:cubicBezTo>
                    <a:pt x="7391" y="1520"/>
                    <a:pt x="4923" y="48"/>
                    <a:pt x="4894" y="33"/>
                  </a:cubicBezTo>
                  <a:cubicBezTo>
                    <a:pt x="4865" y="12"/>
                    <a:pt x="4833" y="1"/>
                    <a:pt x="479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4388726" y="1585019"/>
              <a:ext cx="130184" cy="245163"/>
            </a:xfrm>
            <a:custGeom>
              <a:rect b="b" l="l" r="r" t="t"/>
              <a:pathLst>
                <a:path extrusionOk="0" h="9352" w="4966">
                  <a:moveTo>
                    <a:pt x="4071" y="1"/>
                  </a:moveTo>
                  <a:cubicBezTo>
                    <a:pt x="4215" y="1315"/>
                    <a:pt x="4143" y="2643"/>
                    <a:pt x="3898" y="3927"/>
                  </a:cubicBezTo>
                  <a:cubicBezTo>
                    <a:pt x="3667" y="5126"/>
                    <a:pt x="3190" y="6251"/>
                    <a:pt x="2483" y="7248"/>
                  </a:cubicBezTo>
                  <a:cubicBezTo>
                    <a:pt x="1833" y="8128"/>
                    <a:pt x="982" y="8835"/>
                    <a:pt x="0" y="9312"/>
                  </a:cubicBezTo>
                  <a:lnTo>
                    <a:pt x="116" y="9341"/>
                  </a:lnTo>
                  <a:cubicBezTo>
                    <a:pt x="130" y="9348"/>
                    <a:pt x="148" y="9351"/>
                    <a:pt x="168" y="9351"/>
                  </a:cubicBezTo>
                  <a:cubicBezTo>
                    <a:pt x="188" y="9351"/>
                    <a:pt x="209" y="9348"/>
                    <a:pt x="231" y="9341"/>
                  </a:cubicBezTo>
                  <a:cubicBezTo>
                    <a:pt x="1487" y="8951"/>
                    <a:pt x="2584" y="8157"/>
                    <a:pt x="3364" y="7103"/>
                  </a:cubicBezTo>
                  <a:cubicBezTo>
                    <a:pt x="4013" y="6194"/>
                    <a:pt x="4461" y="5140"/>
                    <a:pt x="4677" y="4043"/>
                  </a:cubicBezTo>
                  <a:cubicBezTo>
                    <a:pt x="4923" y="2787"/>
                    <a:pt x="4966" y="1488"/>
                    <a:pt x="4807" y="203"/>
                  </a:cubicBezTo>
                  <a:cubicBezTo>
                    <a:pt x="4793" y="116"/>
                    <a:pt x="4706" y="44"/>
                    <a:pt x="4619" y="44"/>
                  </a:cubicBezTo>
                  <a:cubicBezTo>
                    <a:pt x="4432" y="44"/>
                    <a:pt x="4244" y="30"/>
                    <a:pt x="4071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4330817" y="1674727"/>
              <a:ext cx="124521" cy="84019"/>
            </a:xfrm>
            <a:custGeom>
              <a:rect b="b" l="l" r="r" t="t"/>
              <a:pathLst>
                <a:path extrusionOk="0" h="3205" w="4750">
                  <a:moveTo>
                    <a:pt x="2382" y="0"/>
                  </a:moveTo>
                  <a:cubicBezTo>
                    <a:pt x="1083" y="15"/>
                    <a:pt x="0" y="1068"/>
                    <a:pt x="0" y="2295"/>
                  </a:cubicBezTo>
                  <a:lnTo>
                    <a:pt x="0" y="3003"/>
                  </a:lnTo>
                  <a:cubicBezTo>
                    <a:pt x="0" y="3104"/>
                    <a:pt x="87" y="3205"/>
                    <a:pt x="203" y="3205"/>
                  </a:cubicBezTo>
                  <a:lnTo>
                    <a:pt x="4562" y="3205"/>
                  </a:lnTo>
                  <a:cubicBezTo>
                    <a:pt x="4663" y="3205"/>
                    <a:pt x="4750" y="3104"/>
                    <a:pt x="4750" y="3003"/>
                  </a:cubicBezTo>
                  <a:lnTo>
                    <a:pt x="4750" y="2295"/>
                  </a:lnTo>
                  <a:cubicBezTo>
                    <a:pt x="4750" y="1068"/>
                    <a:pt x="3667" y="15"/>
                    <a:pt x="2382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4383798" y="1674727"/>
              <a:ext cx="71934" cy="84019"/>
            </a:xfrm>
            <a:custGeom>
              <a:rect b="b" l="l" r="r" t="t"/>
              <a:pathLst>
                <a:path extrusionOk="0" h="3205" w="2744">
                  <a:moveTo>
                    <a:pt x="361" y="0"/>
                  </a:moveTo>
                  <a:cubicBezTo>
                    <a:pt x="231" y="0"/>
                    <a:pt x="116" y="15"/>
                    <a:pt x="0" y="29"/>
                  </a:cubicBezTo>
                  <a:cubicBezTo>
                    <a:pt x="1112" y="217"/>
                    <a:pt x="2007" y="1184"/>
                    <a:pt x="2007" y="2310"/>
                  </a:cubicBezTo>
                  <a:lnTo>
                    <a:pt x="2007" y="3003"/>
                  </a:lnTo>
                  <a:cubicBezTo>
                    <a:pt x="2007" y="3118"/>
                    <a:pt x="1920" y="3205"/>
                    <a:pt x="1805" y="3205"/>
                  </a:cubicBezTo>
                  <a:lnTo>
                    <a:pt x="2541" y="3205"/>
                  </a:lnTo>
                  <a:cubicBezTo>
                    <a:pt x="2657" y="3205"/>
                    <a:pt x="2743" y="3118"/>
                    <a:pt x="2743" y="3003"/>
                  </a:cubicBezTo>
                  <a:lnTo>
                    <a:pt x="2743" y="2295"/>
                  </a:lnTo>
                  <a:cubicBezTo>
                    <a:pt x="2729" y="1068"/>
                    <a:pt x="1646" y="15"/>
                    <a:pt x="361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4379263" y="1679917"/>
              <a:ext cx="27657" cy="16017"/>
            </a:xfrm>
            <a:custGeom>
              <a:rect b="b" l="l" r="r" t="t"/>
              <a:pathLst>
                <a:path extrusionOk="0" h="611" w="1055">
                  <a:moveTo>
                    <a:pt x="527" y="1"/>
                  </a:moveTo>
                  <a:cubicBezTo>
                    <a:pt x="350" y="1"/>
                    <a:pt x="173" y="26"/>
                    <a:pt x="0" y="76"/>
                  </a:cubicBezTo>
                  <a:lnTo>
                    <a:pt x="275" y="611"/>
                  </a:lnTo>
                  <a:lnTo>
                    <a:pt x="780" y="611"/>
                  </a:lnTo>
                  <a:lnTo>
                    <a:pt x="1054" y="76"/>
                  </a:lnTo>
                  <a:cubicBezTo>
                    <a:pt x="881" y="26"/>
                    <a:pt x="704" y="1"/>
                    <a:pt x="527" y="1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4372814" y="1689486"/>
              <a:ext cx="40528" cy="58564"/>
            </a:xfrm>
            <a:custGeom>
              <a:rect b="b" l="l" r="r" t="t"/>
              <a:pathLst>
                <a:path extrusionOk="0" h="2234" w="1546">
                  <a:moveTo>
                    <a:pt x="521" y="0"/>
                  </a:moveTo>
                  <a:cubicBezTo>
                    <a:pt x="419" y="15"/>
                    <a:pt x="333" y="72"/>
                    <a:pt x="318" y="173"/>
                  </a:cubicBezTo>
                  <a:lnTo>
                    <a:pt x="30" y="1473"/>
                  </a:lnTo>
                  <a:cubicBezTo>
                    <a:pt x="1" y="1545"/>
                    <a:pt x="30" y="1617"/>
                    <a:pt x="87" y="1675"/>
                  </a:cubicBezTo>
                  <a:lnTo>
                    <a:pt x="636" y="2180"/>
                  </a:lnTo>
                  <a:cubicBezTo>
                    <a:pt x="679" y="2216"/>
                    <a:pt x="730" y="2234"/>
                    <a:pt x="780" y="2234"/>
                  </a:cubicBezTo>
                  <a:cubicBezTo>
                    <a:pt x="831" y="2234"/>
                    <a:pt x="881" y="2216"/>
                    <a:pt x="925" y="2180"/>
                  </a:cubicBezTo>
                  <a:lnTo>
                    <a:pt x="1473" y="1675"/>
                  </a:lnTo>
                  <a:cubicBezTo>
                    <a:pt x="1517" y="1617"/>
                    <a:pt x="1545" y="1545"/>
                    <a:pt x="1531" y="1473"/>
                  </a:cubicBezTo>
                  <a:lnTo>
                    <a:pt x="1228" y="173"/>
                  </a:lnTo>
                  <a:cubicBezTo>
                    <a:pt x="1213" y="72"/>
                    <a:pt x="1127" y="15"/>
                    <a:pt x="1040" y="0"/>
                  </a:cubicBezTo>
                  <a:close/>
                </a:path>
              </a:pathLst>
            </a:custGeom>
            <a:solidFill>
              <a:srgbClr val="8EA0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4383431" y="1689486"/>
              <a:ext cx="29911" cy="58564"/>
            </a:xfrm>
            <a:custGeom>
              <a:rect b="b" l="l" r="r" t="t"/>
              <a:pathLst>
                <a:path extrusionOk="0" h="2234" w="1141">
                  <a:moveTo>
                    <a:pt x="346" y="0"/>
                  </a:moveTo>
                  <a:lnTo>
                    <a:pt x="217" y="246"/>
                  </a:lnTo>
                  <a:lnTo>
                    <a:pt x="505" y="1501"/>
                  </a:lnTo>
                  <a:lnTo>
                    <a:pt x="0" y="1978"/>
                  </a:lnTo>
                  <a:lnTo>
                    <a:pt x="231" y="2180"/>
                  </a:lnTo>
                  <a:cubicBezTo>
                    <a:pt x="274" y="2216"/>
                    <a:pt x="325" y="2234"/>
                    <a:pt x="374" y="2234"/>
                  </a:cubicBezTo>
                  <a:cubicBezTo>
                    <a:pt x="422" y="2234"/>
                    <a:pt x="469" y="2216"/>
                    <a:pt x="505" y="2180"/>
                  </a:cubicBezTo>
                  <a:lnTo>
                    <a:pt x="1068" y="1675"/>
                  </a:lnTo>
                  <a:cubicBezTo>
                    <a:pt x="1112" y="1617"/>
                    <a:pt x="1140" y="1545"/>
                    <a:pt x="1126" y="1473"/>
                  </a:cubicBezTo>
                  <a:lnTo>
                    <a:pt x="823" y="173"/>
                  </a:lnTo>
                  <a:cubicBezTo>
                    <a:pt x="808" y="72"/>
                    <a:pt x="722" y="15"/>
                    <a:pt x="635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4372054" y="1674727"/>
              <a:ext cx="42416" cy="21208"/>
            </a:xfrm>
            <a:custGeom>
              <a:rect b="b" l="l" r="r" t="t"/>
              <a:pathLst>
                <a:path extrusionOk="0" h="809" w="1618">
                  <a:moveTo>
                    <a:pt x="809" y="0"/>
                  </a:moveTo>
                  <a:cubicBezTo>
                    <a:pt x="535" y="0"/>
                    <a:pt x="246" y="58"/>
                    <a:pt x="1" y="144"/>
                  </a:cubicBezTo>
                  <a:lnTo>
                    <a:pt x="333" y="809"/>
                  </a:lnTo>
                  <a:lnTo>
                    <a:pt x="1286" y="809"/>
                  </a:lnTo>
                  <a:lnTo>
                    <a:pt x="1618" y="144"/>
                  </a:lnTo>
                  <a:cubicBezTo>
                    <a:pt x="1358" y="43"/>
                    <a:pt x="1084" y="0"/>
                    <a:pt x="809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4389460" y="1675094"/>
              <a:ext cx="24642" cy="20841"/>
            </a:xfrm>
            <a:custGeom>
              <a:rect b="b" l="l" r="r" t="t"/>
              <a:pathLst>
                <a:path extrusionOk="0" h="795" w="940">
                  <a:moveTo>
                    <a:pt x="405" y="1"/>
                  </a:moveTo>
                  <a:lnTo>
                    <a:pt x="1" y="795"/>
                  </a:lnTo>
                  <a:lnTo>
                    <a:pt x="607" y="795"/>
                  </a:lnTo>
                  <a:lnTo>
                    <a:pt x="939" y="130"/>
                  </a:lnTo>
                  <a:cubicBezTo>
                    <a:pt x="766" y="58"/>
                    <a:pt x="578" y="15"/>
                    <a:pt x="405" y="1"/>
                  </a:cubicBezTo>
                  <a:close/>
                </a:path>
              </a:pathLst>
            </a:custGeom>
            <a:solidFill>
              <a:srgbClr val="6B8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4360703" y="1596396"/>
              <a:ext cx="64751" cy="88947"/>
            </a:xfrm>
            <a:custGeom>
              <a:rect b="b" l="l" r="r" t="t"/>
              <a:pathLst>
                <a:path extrusionOk="0" h="3393" w="2470">
                  <a:moveTo>
                    <a:pt x="1242" y="0"/>
                  </a:moveTo>
                  <a:cubicBezTo>
                    <a:pt x="549" y="0"/>
                    <a:pt x="1" y="563"/>
                    <a:pt x="1" y="1241"/>
                  </a:cubicBezTo>
                  <a:lnTo>
                    <a:pt x="1" y="2151"/>
                  </a:lnTo>
                  <a:cubicBezTo>
                    <a:pt x="1" y="2829"/>
                    <a:pt x="549" y="3392"/>
                    <a:pt x="1242" y="3392"/>
                  </a:cubicBezTo>
                  <a:cubicBezTo>
                    <a:pt x="1921" y="3378"/>
                    <a:pt x="2469" y="2829"/>
                    <a:pt x="2469" y="2136"/>
                  </a:cubicBezTo>
                  <a:lnTo>
                    <a:pt x="2469" y="1241"/>
                  </a:lnTo>
                  <a:cubicBezTo>
                    <a:pt x="2469" y="563"/>
                    <a:pt x="1921" y="14"/>
                    <a:pt x="1242" y="0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4383431" y="1596396"/>
              <a:ext cx="42023" cy="88947"/>
            </a:xfrm>
            <a:custGeom>
              <a:rect b="b" l="l" r="r" t="t"/>
              <a:pathLst>
                <a:path extrusionOk="0" h="3393" w="1603">
                  <a:moveTo>
                    <a:pt x="375" y="0"/>
                  </a:moveTo>
                  <a:cubicBezTo>
                    <a:pt x="245" y="0"/>
                    <a:pt x="130" y="29"/>
                    <a:pt x="14" y="58"/>
                  </a:cubicBezTo>
                  <a:cubicBezTo>
                    <a:pt x="520" y="217"/>
                    <a:pt x="881" y="707"/>
                    <a:pt x="881" y="1241"/>
                  </a:cubicBezTo>
                  <a:lnTo>
                    <a:pt x="881" y="2151"/>
                  </a:lnTo>
                  <a:cubicBezTo>
                    <a:pt x="881" y="2685"/>
                    <a:pt x="520" y="3176"/>
                    <a:pt x="0" y="3335"/>
                  </a:cubicBezTo>
                  <a:cubicBezTo>
                    <a:pt x="116" y="3363"/>
                    <a:pt x="245" y="3392"/>
                    <a:pt x="361" y="3392"/>
                  </a:cubicBezTo>
                  <a:cubicBezTo>
                    <a:pt x="1054" y="3378"/>
                    <a:pt x="1602" y="2829"/>
                    <a:pt x="1602" y="2136"/>
                  </a:cubicBezTo>
                  <a:lnTo>
                    <a:pt x="1602" y="1241"/>
                  </a:lnTo>
                  <a:cubicBezTo>
                    <a:pt x="1602" y="563"/>
                    <a:pt x="1054" y="14"/>
                    <a:pt x="375" y="0"/>
                  </a:cubicBezTo>
                  <a:close/>
                </a:path>
              </a:pathLst>
            </a:custGeom>
            <a:solidFill>
              <a:srgbClr val="B3C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4360336" y="1597891"/>
              <a:ext cx="65118" cy="42783"/>
            </a:xfrm>
            <a:custGeom>
              <a:rect b="b" l="l" r="r" t="t"/>
              <a:pathLst>
                <a:path extrusionOk="0" h="1632" w="2484">
                  <a:moveTo>
                    <a:pt x="1242" y="1"/>
                  </a:moveTo>
                  <a:cubicBezTo>
                    <a:pt x="578" y="1"/>
                    <a:pt x="29" y="520"/>
                    <a:pt x="0" y="1184"/>
                  </a:cubicBezTo>
                  <a:lnTo>
                    <a:pt x="0" y="1632"/>
                  </a:lnTo>
                  <a:lnTo>
                    <a:pt x="203" y="1632"/>
                  </a:lnTo>
                  <a:cubicBezTo>
                    <a:pt x="1112" y="1632"/>
                    <a:pt x="1444" y="1026"/>
                    <a:pt x="1444" y="1026"/>
                  </a:cubicBezTo>
                  <a:cubicBezTo>
                    <a:pt x="1444" y="1026"/>
                    <a:pt x="1675" y="1632"/>
                    <a:pt x="2281" y="1632"/>
                  </a:cubicBezTo>
                  <a:lnTo>
                    <a:pt x="2483" y="1632"/>
                  </a:lnTo>
                  <a:lnTo>
                    <a:pt x="2483" y="1184"/>
                  </a:lnTo>
                  <a:cubicBezTo>
                    <a:pt x="2454" y="520"/>
                    <a:pt x="1906" y="1"/>
                    <a:pt x="1242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34"/>
          <p:cNvGrpSpPr/>
          <p:nvPr/>
        </p:nvGrpSpPr>
        <p:grpSpPr>
          <a:xfrm>
            <a:off x="1071450" y="2986659"/>
            <a:ext cx="373538" cy="372305"/>
            <a:chOff x="4201394" y="1981809"/>
            <a:chExt cx="373538" cy="372305"/>
          </a:xfrm>
        </p:grpSpPr>
        <p:sp>
          <p:nvSpPr>
            <p:cNvPr id="736" name="Google Shape;736;p34"/>
            <p:cNvSpPr/>
            <p:nvPr/>
          </p:nvSpPr>
          <p:spPr>
            <a:xfrm>
              <a:off x="4308876" y="2188619"/>
              <a:ext cx="59429" cy="59823"/>
            </a:xfrm>
            <a:custGeom>
              <a:rect b="b" l="l" r="r" t="t"/>
              <a:pathLst>
                <a:path extrusionOk="0" h="2282" w="2267">
                  <a:moveTo>
                    <a:pt x="1400" y="0"/>
                  </a:moveTo>
                  <a:lnTo>
                    <a:pt x="0" y="1415"/>
                  </a:lnTo>
                  <a:cubicBezTo>
                    <a:pt x="101" y="1429"/>
                    <a:pt x="202" y="1473"/>
                    <a:pt x="275" y="1545"/>
                  </a:cubicBezTo>
                  <a:lnTo>
                    <a:pt x="722" y="1992"/>
                  </a:lnTo>
                  <a:cubicBezTo>
                    <a:pt x="794" y="2079"/>
                    <a:pt x="852" y="2166"/>
                    <a:pt x="866" y="2281"/>
                  </a:cubicBezTo>
                  <a:lnTo>
                    <a:pt x="2267" y="881"/>
                  </a:lnTo>
                  <a:cubicBezTo>
                    <a:pt x="1935" y="636"/>
                    <a:pt x="1646" y="332"/>
                    <a:pt x="1400" y="0"/>
                  </a:cubicBezTo>
                  <a:close/>
                </a:path>
              </a:pathLst>
            </a:custGeom>
            <a:solidFill>
              <a:srgbClr val="EA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4309243" y="2188619"/>
              <a:ext cx="48078" cy="59823"/>
            </a:xfrm>
            <a:custGeom>
              <a:rect b="b" l="l" r="r" t="t"/>
              <a:pathLst>
                <a:path extrusionOk="0" h="2282" w="1834">
                  <a:moveTo>
                    <a:pt x="1401" y="0"/>
                  </a:moveTo>
                  <a:lnTo>
                    <a:pt x="1" y="1415"/>
                  </a:lnTo>
                  <a:cubicBezTo>
                    <a:pt x="102" y="1429"/>
                    <a:pt x="203" y="1473"/>
                    <a:pt x="275" y="1545"/>
                  </a:cubicBezTo>
                  <a:lnTo>
                    <a:pt x="722" y="1992"/>
                  </a:lnTo>
                  <a:cubicBezTo>
                    <a:pt x="795" y="2079"/>
                    <a:pt x="852" y="2166"/>
                    <a:pt x="867" y="2281"/>
                  </a:cubicBezTo>
                  <a:lnTo>
                    <a:pt x="1386" y="1747"/>
                  </a:lnTo>
                  <a:lnTo>
                    <a:pt x="1199" y="1545"/>
                  </a:lnTo>
                  <a:lnTo>
                    <a:pt x="1184" y="1545"/>
                  </a:lnTo>
                  <a:cubicBezTo>
                    <a:pt x="1069" y="1429"/>
                    <a:pt x="1069" y="1256"/>
                    <a:pt x="1184" y="1141"/>
                  </a:cubicBezTo>
                  <a:lnTo>
                    <a:pt x="1834" y="491"/>
                  </a:lnTo>
                  <a:cubicBezTo>
                    <a:pt x="1675" y="347"/>
                    <a:pt x="1531" y="174"/>
                    <a:pt x="1401" y="0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4303580" y="1981809"/>
              <a:ext cx="271351" cy="259030"/>
            </a:xfrm>
            <a:custGeom>
              <a:rect b="b" l="l" r="r" t="t"/>
              <a:pathLst>
                <a:path extrusionOk="0" h="9881" w="10351">
                  <a:moveTo>
                    <a:pt x="5378" y="1"/>
                  </a:moveTo>
                  <a:cubicBezTo>
                    <a:pt x="4169" y="1"/>
                    <a:pt x="2937" y="449"/>
                    <a:pt x="1934" y="1451"/>
                  </a:cubicBezTo>
                  <a:cubicBezTo>
                    <a:pt x="0" y="3386"/>
                    <a:pt x="0" y="6504"/>
                    <a:pt x="1934" y="8438"/>
                  </a:cubicBezTo>
                  <a:cubicBezTo>
                    <a:pt x="2873" y="9376"/>
                    <a:pt x="4136" y="9880"/>
                    <a:pt x="5423" y="9880"/>
                  </a:cubicBezTo>
                  <a:cubicBezTo>
                    <a:pt x="6056" y="9880"/>
                    <a:pt x="6695" y="9758"/>
                    <a:pt x="7304" y="9506"/>
                  </a:cubicBezTo>
                  <a:cubicBezTo>
                    <a:pt x="9152" y="8741"/>
                    <a:pt x="10350" y="6937"/>
                    <a:pt x="10350" y="4945"/>
                  </a:cubicBezTo>
                  <a:cubicBezTo>
                    <a:pt x="10350" y="1973"/>
                    <a:pt x="7915" y="1"/>
                    <a:pt x="537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4298652" y="1982281"/>
              <a:ext cx="158208" cy="258296"/>
            </a:xfrm>
            <a:custGeom>
              <a:rect b="b" l="l" r="r" t="t"/>
              <a:pathLst>
                <a:path extrusionOk="0" h="9853" w="6035">
                  <a:moveTo>
                    <a:pt x="5607" y="0"/>
                  </a:moveTo>
                  <a:cubicBezTo>
                    <a:pt x="2908" y="0"/>
                    <a:pt x="679" y="2183"/>
                    <a:pt x="679" y="4927"/>
                  </a:cubicBezTo>
                  <a:cubicBezTo>
                    <a:pt x="679" y="7670"/>
                    <a:pt x="2908" y="9853"/>
                    <a:pt x="5607" y="9853"/>
                  </a:cubicBezTo>
                  <a:cubicBezTo>
                    <a:pt x="5748" y="9853"/>
                    <a:pt x="5891" y="9847"/>
                    <a:pt x="6035" y="9835"/>
                  </a:cubicBezTo>
                  <a:cubicBezTo>
                    <a:pt x="4865" y="9748"/>
                    <a:pt x="3783" y="9243"/>
                    <a:pt x="2960" y="8420"/>
                  </a:cubicBezTo>
                  <a:cubicBezTo>
                    <a:pt x="0" y="5446"/>
                    <a:pt x="1848" y="365"/>
                    <a:pt x="6035" y="19"/>
                  </a:cubicBezTo>
                  <a:cubicBezTo>
                    <a:pt x="5891" y="6"/>
                    <a:pt x="5748" y="0"/>
                    <a:pt x="5607" y="0"/>
                  </a:cubicBezTo>
                  <a:close/>
                </a:path>
              </a:pathLst>
            </a:custGeom>
            <a:solidFill>
              <a:srgbClr val="EA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4341041" y="2006504"/>
              <a:ext cx="219498" cy="209746"/>
            </a:xfrm>
            <a:custGeom>
              <a:rect b="b" l="l" r="r" t="t"/>
              <a:pathLst>
                <a:path extrusionOk="0" h="8001" w="8373">
                  <a:moveTo>
                    <a:pt x="4028" y="0"/>
                  </a:moveTo>
                  <a:cubicBezTo>
                    <a:pt x="1974" y="0"/>
                    <a:pt x="0" y="1597"/>
                    <a:pt x="0" y="4003"/>
                  </a:cubicBezTo>
                  <a:cubicBezTo>
                    <a:pt x="0" y="6404"/>
                    <a:pt x="1968" y="8001"/>
                    <a:pt x="4019" y="8001"/>
                  </a:cubicBezTo>
                  <a:cubicBezTo>
                    <a:pt x="5000" y="8001"/>
                    <a:pt x="6001" y="7635"/>
                    <a:pt x="6814" y="6817"/>
                  </a:cubicBezTo>
                  <a:cubicBezTo>
                    <a:pt x="8373" y="5258"/>
                    <a:pt x="8373" y="2732"/>
                    <a:pt x="6814" y="1173"/>
                  </a:cubicBezTo>
                  <a:cubicBezTo>
                    <a:pt x="6003" y="363"/>
                    <a:pt x="5006" y="0"/>
                    <a:pt x="4028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4331945" y="2006845"/>
              <a:ext cx="124914" cy="209169"/>
            </a:xfrm>
            <a:custGeom>
              <a:rect b="b" l="l" r="r" t="t"/>
              <a:pathLst>
                <a:path extrusionOk="0" h="7979" w="4765">
                  <a:moveTo>
                    <a:pt x="4367" y="0"/>
                  </a:moveTo>
                  <a:cubicBezTo>
                    <a:pt x="2187" y="0"/>
                    <a:pt x="376" y="1770"/>
                    <a:pt x="376" y="3990"/>
                  </a:cubicBezTo>
                  <a:cubicBezTo>
                    <a:pt x="376" y="6222"/>
                    <a:pt x="2186" y="7979"/>
                    <a:pt x="4364" y="7979"/>
                  </a:cubicBezTo>
                  <a:cubicBezTo>
                    <a:pt x="4497" y="7979"/>
                    <a:pt x="4630" y="7972"/>
                    <a:pt x="4765" y="7959"/>
                  </a:cubicBezTo>
                  <a:cubicBezTo>
                    <a:pt x="3855" y="7858"/>
                    <a:pt x="3018" y="7454"/>
                    <a:pt x="2368" y="6804"/>
                  </a:cubicBezTo>
                  <a:cubicBezTo>
                    <a:pt x="1" y="4437"/>
                    <a:pt x="1430" y="381"/>
                    <a:pt x="4765" y="20"/>
                  </a:cubicBezTo>
                  <a:cubicBezTo>
                    <a:pt x="4631" y="7"/>
                    <a:pt x="4498" y="0"/>
                    <a:pt x="4367" y="0"/>
                  </a:cubicBezTo>
                  <a:close/>
                </a:path>
              </a:pathLst>
            </a:custGeom>
            <a:solidFill>
              <a:srgbClr val="97A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4417091" y="2048212"/>
              <a:ext cx="57175" cy="57175"/>
            </a:xfrm>
            <a:custGeom>
              <a:rect b="b" l="l" r="r" t="t"/>
              <a:pathLst>
                <a:path extrusionOk="0" h="2181" w="2181">
                  <a:moveTo>
                    <a:pt x="1083" y="1"/>
                  </a:moveTo>
                  <a:cubicBezTo>
                    <a:pt x="492" y="1"/>
                    <a:pt x="1" y="492"/>
                    <a:pt x="1" y="1084"/>
                  </a:cubicBezTo>
                  <a:cubicBezTo>
                    <a:pt x="1" y="1690"/>
                    <a:pt x="492" y="2181"/>
                    <a:pt x="1083" y="2181"/>
                  </a:cubicBezTo>
                  <a:cubicBezTo>
                    <a:pt x="1690" y="2181"/>
                    <a:pt x="2181" y="1690"/>
                    <a:pt x="2181" y="1084"/>
                  </a:cubicBezTo>
                  <a:cubicBezTo>
                    <a:pt x="2181" y="492"/>
                    <a:pt x="1690" y="1"/>
                    <a:pt x="1083" y="1"/>
                  </a:cubicBezTo>
                  <a:close/>
                </a:path>
              </a:pathLst>
            </a:custGeom>
            <a:solidFill>
              <a:srgbClr val="EEF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4417851" y="2048369"/>
              <a:ext cx="39008" cy="56834"/>
            </a:xfrm>
            <a:custGeom>
              <a:rect b="b" l="l" r="r" t="t"/>
              <a:pathLst>
                <a:path extrusionOk="0" h="2168" w="1488">
                  <a:moveTo>
                    <a:pt x="1080" y="1"/>
                  </a:moveTo>
                  <a:cubicBezTo>
                    <a:pt x="510" y="1"/>
                    <a:pt x="1" y="459"/>
                    <a:pt x="1" y="1078"/>
                  </a:cubicBezTo>
                  <a:cubicBezTo>
                    <a:pt x="1" y="1699"/>
                    <a:pt x="514" y="2167"/>
                    <a:pt x="1086" y="2167"/>
                  </a:cubicBezTo>
                  <a:cubicBezTo>
                    <a:pt x="1219" y="2167"/>
                    <a:pt x="1354" y="2142"/>
                    <a:pt x="1488" y="2088"/>
                  </a:cubicBezTo>
                  <a:cubicBezTo>
                    <a:pt x="1083" y="1915"/>
                    <a:pt x="823" y="1525"/>
                    <a:pt x="838" y="1078"/>
                  </a:cubicBezTo>
                  <a:cubicBezTo>
                    <a:pt x="823" y="644"/>
                    <a:pt x="1083" y="255"/>
                    <a:pt x="1488" y="81"/>
                  </a:cubicBezTo>
                  <a:cubicBezTo>
                    <a:pt x="1352" y="26"/>
                    <a:pt x="1214" y="1"/>
                    <a:pt x="10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4398557" y="2105361"/>
              <a:ext cx="93876" cy="59823"/>
            </a:xfrm>
            <a:custGeom>
              <a:rect b="b" l="l" r="r" t="t"/>
              <a:pathLst>
                <a:path extrusionOk="0" h="2282" w="3581">
                  <a:moveTo>
                    <a:pt x="1170" y="1"/>
                  </a:moveTo>
                  <a:cubicBezTo>
                    <a:pt x="535" y="1"/>
                    <a:pt x="15" y="520"/>
                    <a:pt x="0" y="1170"/>
                  </a:cubicBezTo>
                  <a:lnTo>
                    <a:pt x="0" y="2079"/>
                  </a:lnTo>
                  <a:cubicBezTo>
                    <a:pt x="0" y="2195"/>
                    <a:pt x="101" y="2281"/>
                    <a:pt x="203" y="2281"/>
                  </a:cubicBezTo>
                  <a:lnTo>
                    <a:pt x="3378" y="2281"/>
                  </a:lnTo>
                  <a:cubicBezTo>
                    <a:pt x="3494" y="2281"/>
                    <a:pt x="3580" y="2195"/>
                    <a:pt x="3580" y="2079"/>
                  </a:cubicBezTo>
                  <a:lnTo>
                    <a:pt x="3580" y="1170"/>
                  </a:lnTo>
                  <a:cubicBezTo>
                    <a:pt x="3580" y="520"/>
                    <a:pt x="3061" y="1"/>
                    <a:pt x="2411" y="1"/>
                  </a:cubicBezTo>
                  <a:close/>
                </a:path>
              </a:pathLst>
            </a:custGeom>
            <a:solidFill>
              <a:srgbClr val="A6B8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4398924" y="2105361"/>
              <a:ext cx="53007" cy="59823"/>
            </a:xfrm>
            <a:custGeom>
              <a:rect b="b" l="l" r="r" t="t"/>
              <a:pathLst>
                <a:path extrusionOk="0" h="2282" w="2022">
                  <a:moveTo>
                    <a:pt x="1170" y="1"/>
                  </a:moveTo>
                  <a:cubicBezTo>
                    <a:pt x="521" y="1"/>
                    <a:pt x="1" y="520"/>
                    <a:pt x="1" y="1170"/>
                  </a:cubicBezTo>
                  <a:lnTo>
                    <a:pt x="1" y="2079"/>
                  </a:lnTo>
                  <a:cubicBezTo>
                    <a:pt x="1" y="2195"/>
                    <a:pt x="87" y="2281"/>
                    <a:pt x="189" y="2281"/>
                  </a:cubicBezTo>
                  <a:lnTo>
                    <a:pt x="1055" y="2281"/>
                  </a:lnTo>
                  <a:cubicBezTo>
                    <a:pt x="939" y="2281"/>
                    <a:pt x="853" y="2195"/>
                    <a:pt x="853" y="2079"/>
                  </a:cubicBezTo>
                  <a:lnTo>
                    <a:pt x="853" y="1170"/>
                  </a:lnTo>
                  <a:cubicBezTo>
                    <a:pt x="853" y="520"/>
                    <a:pt x="1372" y="1"/>
                    <a:pt x="2022" y="1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4416331" y="2128639"/>
              <a:ext cx="12138" cy="36544"/>
            </a:xfrm>
            <a:custGeom>
              <a:rect b="b" l="l" r="r" t="t"/>
              <a:pathLst>
                <a:path extrusionOk="0" h="1394" w="463">
                  <a:moveTo>
                    <a:pt x="232" y="0"/>
                  </a:moveTo>
                  <a:cubicBezTo>
                    <a:pt x="116" y="0"/>
                    <a:pt x="1" y="80"/>
                    <a:pt x="15" y="239"/>
                  </a:cubicBezTo>
                  <a:lnTo>
                    <a:pt x="15" y="1393"/>
                  </a:lnTo>
                  <a:lnTo>
                    <a:pt x="448" y="1393"/>
                  </a:lnTo>
                  <a:lnTo>
                    <a:pt x="448" y="239"/>
                  </a:lnTo>
                  <a:cubicBezTo>
                    <a:pt x="463" y="80"/>
                    <a:pt x="347" y="0"/>
                    <a:pt x="232" y="0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4462889" y="2128639"/>
              <a:ext cx="12138" cy="36544"/>
            </a:xfrm>
            <a:custGeom>
              <a:rect b="b" l="l" r="r" t="t"/>
              <a:pathLst>
                <a:path extrusionOk="0" h="1394" w="463">
                  <a:moveTo>
                    <a:pt x="231" y="0"/>
                  </a:moveTo>
                  <a:cubicBezTo>
                    <a:pt x="116" y="0"/>
                    <a:pt x="0" y="80"/>
                    <a:pt x="15" y="239"/>
                  </a:cubicBezTo>
                  <a:lnTo>
                    <a:pt x="15" y="1393"/>
                  </a:lnTo>
                  <a:lnTo>
                    <a:pt x="448" y="1393"/>
                  </a:lnTo>
                  <a:lnTo>
                    <a:pt x="448" y="239"/>
                  </a:lnTo>
                  <a:cubicBezTo>
                    <a:pt x="462" y="80"/>
                    <a:pt x="347" y="0"/>
                    <a:pt x="231" y="0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4201394" y="2221441"/>
              <a:ext cx="135872" cy="132674"/>
            </a:xfrm>
            <a:custGeom>
              <a:rect b="b" l="l" r="r" t="t"/>
              <a:pathLst>
                <a:path extrusionOk="0" h="5061" w="5183">
                  <a:moveTo>
                    <a:pt x="4107" y="1"/>
                  </a:moveTo>
                  <a:cubicBezTo>
                    <a:pt x="3963" y="1"/>
                    <a:pt x="3819" y="55"/>
                    <a:pt x="3710" y="163"/>
                  </a:cubicBezTo>
                  <a:lnTo>
                    <a:pt x="232" y="3642"/>
                  </a:lnTo>
                  <a:cubicBezTo>
                    <a:pt x="1" y="3858"/>
                    <a:pt x="1" y="4219"/>
                    <a:pt x="232" y="4436"/>
                  </a:cubicBezTo>
                  <a:lnTo>
                    <a:pt x="679" y="4898"/>
                  </a:lnTo>
                  <a:cubicBezTo>
                    <a:pt x="787" y="5006"/>
                    <a:pt x="932" y="5060"/>
                    <a:pt x="1076" y="5060"/>
                  </a:cubicBezTo>
                  <a:cubicBezTo>
                    <a:pt x="1220" y="5060"/>
                    <a:pt x="1365" y="5006"/>
                    <a:pt x="1473" y="4898"/>
                  </a:cubicBezTo>
                  <a:lnTo>
                    <a:pt x="4966" y="1404"/>
                  </a:lnTo>
                  <a:cubicBezTo>
                    <a:pt x="5183" y="1188"/>
                    <a:pt x="5183" y="827"/>
                    <a:pt x="4966" y="611"/>
                  </a:cubicBezTo>
                  <a:lnTo>
                    <a:pt x="4504" y="163"/>
                  </a:lnTo>
                  <a:cubicBezTo>
                    <a:pt x="4396" y="55"/>
                    <a:pt x="4252" y="1"/>
                    <a:pt x="4107" y="1"/>
                  </a:cubicBezTo>
                  <a:close/>
                </a:path>
              </a:pathLst>
            </a:custGeom>
            <a:solidFill>
              <a:srgbClr val="A6B8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4201394" y="2221441"/>
              <a:ext cx="118859" cy="132674"/>
            </a:xfrm>
            <a:custGeom>
              <a:rect b="b" l="l" r="r" t="t"/>
              <a:pathLst>
                <a:path extrusionOk="0" h="5061" w="4534">
                  <a:moveTo>
                    <a:pt x="4107" y="1"/>
                  </a:moveTo>
                  <a:cubicBezTo>
                    <a:pt x="3963" y="1"/>
                    <a:pt x="3819" y="55"/>
                    <a:pt x="3710" y="163"/>
                  </a:cubicBezTo>
                  <a:lnTo>
                    <a:pt x="232" y="3642"/>
                  </a:lnTo>
                  <a:cubicBezTo>
                    <a:pt x="1" y="3858"/>
                    <a:pt x="1" y="4219"/>
                    <a:pt x="232" y="4450"/>
                  </a:cubicBezTo>
                  <a:lnTo>
                    <a:pt x="679" y="4898"/>
                  </a:lnTo>
                  <a:cubicBezTo>
                    <a:pt x="787" y="5006"/>
                    <a:pt x="932" y="5060"/>
                    <a:pt x="1076" y="5060"/>
                  </a:cubicBezTo>
                  <a:cubicBezTo>
                    <a:pt x="1220" y="5060"/>
                    <a:pt x="1365" y="5006"/>
                    <a:pt x="1473" y="4898"/>
                  </a:cubicBezTo>
                  <a:lnTo>
                    <a:pt x="1502" y="4869"/>
                  </a:lnTo>
                  <a:lnTo>
                    <a:pt x="1083" y="4450"/>
                  </a:lnTo>
                  <a:cubicBezTo>
                    <a:pt x="867" y="4219"/>
                    <a:pt x="867" y="3858"/>
                    <a:pt x="1083" y="3642"/>
                  </a:cubicBezTo>
                  <a:lnTo>
                    <a:pt x="4533" y="192"/>
                  </a:lnTo>
                  <a:lnTo>
                    <a:pt x="4504" y="163"/>
                  </a:lnTo>
                  <a:cubicBezTo>
                    <a:pt x="4396" y="55"/>
                    <a:pt x="4252" y="1"/>
                    <a:pt x="4107" y="1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4287668" y="2221441"/>
              <a:ext cx="49599" cy="47816"/>
            </a:xfrm>
            <a:custGeom>
              <a:rect b="b" l="l" r="r" t="t"/>
              <a:pathLst>
                <a:path extrusionOk="0" h="1824" w="1892">
                  <a:moveTo>
                    <a:pt x="816" y="1"/>
                  </a:moveTo>
                  <a:cubicBezTo>
                    <a:pt x="672" y="1"/>
                    <a:pt x="528" y="55"/>
                    <a:pt x="419" y="163"/>
                  </a:cubicBezTo>
                  <a:lnTo>
                    <a:pt x="1" y="582"/>
                  </a:lnTo>
                  <a:lnTo>
                    <a:pt x="1257" y="1823"/>
                  </a:lnTo>
                  <a:lnTo>
                    <a:pt x="1675" y="1404"/>
                  </a:lnTo>
                  <a:cubicBezTo>
                    <a:pt x="1892" y="1188"/>
                    <a:pt x="1892" y="827"/>
                    <a:pt x="1675" y="611"/>
                  </a:cubicBezTo>
                  <a:lnTo>
                    <a:pt x="1213" y="163"/>
                  </a:lnTo>
                  <a:cubicBezTo>
                    <a:pt x="1105" y="55"/>
                    <a:pt x="961" y="1"/>
                    <a:pt x="816" y="1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4287668" y="2221545"/>
              <a:ext cx="32585" cy="26136"/>
            </a:xfrm>
            <a:custGeom>
              <a:rect b="b" l="l" r="r" t="t"/>
              <a:pathLst>
                <a:path extrusionOk="0" h="997" w="1243">
                  <a:moveTo>
                    <a:pt x="708" y="0"/>
                  </a:moveTo>
                  <a:cubicBezTo>
                    <a:pt x="593" y="15"/>
                    <a:pt x="492" y="72"/>
                    <a:pt x="405" y="159"/>
                  </a:cubicBezTo>
                  <a:lnTo>
                    <a:pt x="102" y="462"/>
                  </a:lnTo>
                  <a:lnTo>
                    <a:pt x="1" y="578"/>
                  </a:lnTo>
                  <a:lnTo>
                    <a:pt x="434" y="996"/>
                  </a:lnTo>
                  <a:lnTo>
                    <a:pt x="1242" y="188"/>
                  </a:lnTo>
                  <a:lnTo>
                    <a:pt x="1213" y="159"/>
                  </a:lnTo>
                  <a:lnTo>
                    <a:pt x="1185" y="116"/>
                  </a:lnTo>
                  <a:lnTo>
                    <a:pt x="1170" y="101"/>
                  </a:lnTo>
                  <a:lnTo>
                    <a:pt x="1112" y="87"/>
                  </a:lnTo>
                  <a:cubicBezTo>
                    <a:pt x="1011" y="29"/>
                    <a:pt x="910" y="0"/>
                    <a:pt x="809" y="0"/>
                  </a:cubicBezTo>
                  <a:close/>
                </a:path>
              </a:pathLst>
            </a:custGeom>
            <a:solidFill>
              <a:srgbClr val="8094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" name="Google Shape;752;p34"/>
          <p:cNvGrpSpPr/>
          <p:nvPr/>
        </p:nvGrpSpPr>
        <p:grpSpPr>
          <a:xfrm>
            <a:off x="4893073" y="2958923"/>
            <a:ext cx="345304" cy="365857"/>
            <a:chOff x="7045643" y="2907723"/>
            <a:chExt cx="345304" cy="365857"/>
          </a:xfrm>
        </p:grpSpPr>
        <p:sp>
          <p:nvSpPr>
            <p:cNvPr id="753" name="Google Shape;753;p34"/>
            <p:cNvSpPr/>
            <p:nvPr/>
          </p:nvSpPr>
          <p:spPr>
            <a:xfrm>
              <a:off x="7101638" y="2970429"/>
              <a:ext cx="231636" cy="284223"/>
            </a:xfrm>
            <a:custGeom>
              <a:rect b="b" l="l" r="r" t="t"/>
              <a:pathLst>
                <a:path extrusionOk="0" h="10842" w="8836">
                  <a:moveTo>
                    <a:pt x="4418" y="1"/>
                  </a:moveTo>
                  <a:cubicBezTo>
                    <a:pt x="2498" y="1"/>
                    <a:pt x="838" y="1329"/>
                    <a:pt x="420" y="3205"/>
                  </a:cubicBezTo>
                  <a:cubicBezTo>
                    <a:pt x="1" y="5082"/>
                    <a:pt x="939" y="6988"/>
                    <a:pt x="2672" y="7810"/>
                  </a:cubicBezTo>
                  <a:cubicBezTo>
                    <a:pt x="3004" y="7969"/>
                    <a:pt x="3220" y="8301"/>
                    <a:pt x="3220" y="8676"/>
                  </a:cubicBezTo>
                  <a:lnTo>
                    <a:pt x="3220" y="10365"/>
                  </a:lnTo>
                  <a:cubicBezTo>
                    <a:pt x="3220" y="10625"/>
                    <a:pt x="3437" y="10842"/>
                    <a:pt x="3696" y="10842"/>
                  </a:cubicBezTo>
                  <a:lnTo>
                    <a:pt x="5140" y="10842"/>
                  </a:lnTo>
                  <a:cubicBezTo>
                    <a:pt x="5414" y="10842"/>
                    <a:pt x="5631" y="10625"/>
                    <a:pt x="5631" y="10365"/>
                  </a:cubicBezTo>
                  <a:lnTo>
                    <a:pt x="5631" y="8676"/>
                  </a:lnTo>
                  <a:cubicBezTo>
                    <a:pt x="5631" y="8301"/>
                    <a:pt x="5833" y="7969"/>
                    <a:pt x="6165" y="7810"/>
                  </a:cubicBezTo>
                  <a:cubicBezTo>
                    <a:pt x="7897" y="6988"/>
                    <a:pt x="8835" y="5082"/>
                    <a:pt x="8417" y="3205"/>
                  </a:cubicBezTo>
                  <a:cubicBezTo>
                    <a:pt x="7998" y="1329"/>
                    <a:pt x="6338" y="1"/>
                    <a:pt x="441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7129269" y="2989357"/>
              <a:ext cx="176768" cy="177135"/>
            </a:xfrm>
            <a:custGeom>
              <a:rect b="b" l="l" r="r" t="t"/>
              <a:pathLst>
                <a:path extrusionOk="0" h="6757" w="6743">
                  <a:moveTo>
                    <a:pt x="3364" y="1"/>
                  </a:moveTo>
                  <a:cubicBezTo>
                    <a:pt x="1502" y="1"/>
                    <a:pt x="1" y="1516"/>
                    <a:pt x="1" y="3378"/>
                  </a:cubicBezTo>
                  <a:cubicBezTo>
                    <a:pt x="1" y="5241"/>
                    <a:pt x="1502" y="6756"/>
                    <a:pt x="3364" y="6756"/>
                  </a:cubicBezTo>
                  <a:cubicBezTo>
                    <a:pt x="5226" y="6756"/>
                    <a:pt x="6742" y="5241"/>
                    <a:pt x="6742" y="3378"/>
                  </a:cubicBezTo>
                  <a:cubicBezTo>
                    <a:pt x="6742" y="1516"/>
                    <a:pt x="5226" y="1"/>
                    <a:pt x="3364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7148196" y="3008284"/>
              <a:ext cx="138913" cy="139280"/>
            </a:xfrm>
            <a:custGeom>
              <a:rect b="b" l="l" r="r" t="t"/>
              <a:pathLst>
                <a:path extrusionOk="0" h="5313" w="5299">
                  <a:moveTo>
                    <a:pt x="2642" y="0"/>
                  </a:moveTo>
                  <a:cubicBezTo>
                    <a:pt x="1184" y="0"/>
                    <a:pt x="1" y="1199"/>
                    <a:pt x="1" y="2656"/>
                  </a:cubicBezTo>
                  <a:cubicBezTo>
                    <a:pt x="1" y="4114"/>
                    <a:pt x="1184" y="5313"/>
                    <a:pt x="2642" y="5313"/>
                  </a:cubicBezTo>
                  <a:cubicBezTo>
                    <a:pt x="4115" y="5313"/>
                    <a:pt x="5298" y="4114"/>
                    <a:pt x="5298" y="2656"/>
                  </a:cubicBezTo>
                  <a:cubicBezTo>
                    <a:pt x="5298" y="1199"/>
                    <a:pt x="4115" y="0"/>
                    <a:pt x="2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7198529" y="3248570"/>
              <a:ext cx="37854" cy="25009"/>
            </a:xfrm>
            <a:custGeom>
              <a:rect b="b" l="l" r="r" t="t"/>
              <a:pathLst>
                <a:path extrusionOk="0" h="954" w="1444">
                  <a:moveTo>
                    <a:pt x="0" y="1"/>
                  </a:moveTo>
                  <a:lnTo>
                    <a:pt x="0" y="477"/>
                  </a:lnTo>
                  <a:cubicBezTo>
                    <a:pt x="0" y="737"/>
                    <a:pt x="217" y="954"/>
                    <a:pt x="491" y="954"/>
                  </a:cubicBezTo>
                  <a:lnTo>
                    <a:pt x="968" y="954"/>
                  </a:lnTo>
                  <a:cubicBezTo>
                    <a:pt x="1227" y="954"/>
                    <a:pt x="1444" y="737"/>
                    <a:pt x="1444" y="4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7342711" y="3071436"/>
              <a:ext cx="48236" cy="12950"/>
            </a:xfrm>
            <a:custGeom>
              <a:rect b="b" l="l" r="r" t="t"/>
              <a:pathLst>
                <a:path extrusionOk="0" h="494" w="1840">
                  <a:moveTo>
                    <a:pt x="1528" y="1"/>
                  </a:moveTo>
                  <a:cubicBezTo>
                    <a:pt x="1519" y="1"/>
                    <a:pt x="1511" y="1"/>
                    <a:pt x="1502" y="2"/>
                  </a:cubicBezTo>
                  <a:lnTo>
                    <a:pt x="289" y="2"/>
                  </a:lnTo>
                  <a:cubicBezTo>
                    <a:pt x="0" y="31"/>
                    <a:pt x="0" y="464"/>
                    <a:pt x="289" y="493"/>
                  </a:cubicBezTo>
                  <a:lnTo>
                    <a:pt x="1502" y="493"/>
                  </a:lnTo>
                  <a:cubicBezTo>
                    <a:pt x="1511" y="494"/>
                    <a:pt x="1519" y="494"/>
                    <a:pt x="1528" y="494"/>
                  </a:cubicBezTo>
                  <a:cubicBezTo>
                    <a:pt x="1839" y="494"/>
                    <a:pt x="1839" y="1"/>
                    <a:pt x="152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7045643" y="3071436"/>
              <a:ext cx="54658" cy="12950"/>
            </a:xfrm>
            <a:custGeom>
              <a:rect b="b" l="l" r="r" t="t"/>
              <a:pathLst>
                <a:path extrusionOk="0" h="494" w="2085">
                  <a:moveTo>
                    <a:pt x="1773" y="1"/>
                  </a:moveTo>
                  <a:cubicBezTo>
                    <a:pt x="1765" y="1"/>
                    <a:pt x="1756" y="1"/>
                    <a:pt x="1747" y="2"/>
                  </a:cubicBezTo>
                  <a:lnTo>
                    <a:pt x="304" y="2"/>
                  </a:lnTo>
                  <a:cubicBezTo>
                    <a:pt x="1" y="31"/>
                    <a:pt x="1" y="464"/>
                    <a:pt x="304" y="493"/>
                  </a:cubicBezTo>
                  <a:lnTo>
                    <a:pt x="1747" y="493"/>
                  </a:lnTo>
                  <a:cubicBezTo>
                    <a:pt x="1756" y="494"/>
                    <a:pt x="1765" y="494"/>
                    <a:pt x="1773" y="494"/>
                  </a:cubicBezTo>
                  <a:cubicBezTo>
                    <a:pt x="2085" y="494"/>
                    <a:pt x="2085" y="1"/>
                    <a:pt x="1773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7211400" y="2907723"/>
              <a:ext cx="12505" cy="43831"/>
            </a:xfrm>
            <a:custGeom>
              <a:rect b="b" l="l" r="r" t="t"/>
              <a:pathLst>
                <a:path extrusionOk="0" h="1672" w="477">
                  <a:moveTo>
                    <a:pt x="233" y="0"/>
                  </a:moveTo>
                  <a:cubicBezTo>
                    <a:pt x="119" y="0"/>
                    <a:pt x="7" y="76"/>
                    <a:pt x="0" y="228"/>
                  </a:cubicBezTo>
                  <a:lnTo>
                    <a:pt x="0" y="1426"/>
                  </a:lnTo>
                  <a:cubicBezTo>
                    <a:pt x="0" y="1570"/>
                    <a:pt x="101" y="1671"/>
                    <a:pt x="231" y="1671"/>
                  </a:cubicBezTo>
                  <a:cubicBezTo>
                    <a:pt x="361" y="1671"/>
                    <a:pt x="477" y="1570"/>
                    <a:pt x="477" y="1426"/>
                  </a:cubicBezTo>
                  <a:lnTo>
                    <a:pt x="477" y="228"/>
                  </a:lnTo>
                  <a:cubicBezTo>
                    <a:pt x="462" y="76"/>
                    <a:pt x="347" y="0"/>
                    <a:pt x="233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7204951" y="3014706"/>
              <a:ext cx="25009" cy="107508"/>
            </a:xfrm>
            <a:custGeom>
              <a:rect b="b" l="l" r="r" t="t"/>
              <a:pathLst>
                <a:path extrusionOk="0" h="4101" w="954">
                  <a:moveTo>
                    <a:pt x="477" y="1"/>
                  </a:moveTo>
                  <a:cubicBezTo>
                    <a:pt x="217" y="1"/>
                    <a:pt x="1" y="217"/>
                    <a:pt x="15" y="477"/>
                  </a:cubicBezTo>
                  <a:lnTo>
                    <a:pt x="145" y="3783"/>
                  </a:lnTo>
                  <a:cubicBezTo>
                    <a:pt x="160" y="3956"/>
                    <a:pt x="304" y="4100"/>
                    <a:pt x="477" y="4100"/>
                  </a:cubicBezTo>
                  <a:cubicBezTo>
                    <a:pt x="665" y="4100"/>
                    <a:pt x="809" y="3956"/>
                    <a:pt x="809" y="3783"/>
                  </a:cubicBezTo>
                  <a:lnTo>
                    <a:pt x="939" y="477"/>
                  </a:lnTo>
                  <a:cubicBezTo>
                    <a:pt x="954" y="217"/>
                    <a:pt x="737" y="1"/>
                    <a:pt x="47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7207992" y="3134666"/>
              <a:ext cx="18953" cy="18953"/>
            </a:xfrm>
            <a:custGeom>
              <a:rect b="b" l="l" r="r" t="t"/>
              <a:pathLst>
                <a:path extrusionOk="0" h="723" w="723">
                  <a:moveTo>
                    <a:pt x="361" y="1"/>
                  </a:moveTo>
                  <a:cubicBezTo>
                    <a:pt x="159" y="1"/>
                    <a:pt x="0" y="160"/>
                    <a:pt x="0" y="362"/>
                  </a:cubicBezTo>
                  <a:cubicBezTo>
                    <a:pt x="0" y="564"/>
                    <a:pt x="159" y="723"/>
                    <a:pt x="361" y="723"/>
                  </a:cubicBezTo>
                  <a:cubicBezTo>
                    <a:pt x="563" y="723"/>
                    <a:pt x="722" y="564"/>
                    <a:pt x="722" y="362"/>
                  </a:cubicBezTo>
                  <a:cubicBezTo>
                    <a:pt x="722" y="160"/>
                    <a:pt x="563" y="1"/>
                    <a:pt x="36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7276099" y="2940754"/>
              <a:ext cx="25088" cy="28574"/>
            </a:xfrm>
            <a:custGeom>
              <a:rect b="b" l="l" r="r" t="t"/>
              <a:pathLst>
                <a:path extrusionOk="0" h="1090" w="957">
                  <a:moveTo>
                    <a:pt x="646" y="0"/>
                  </a:moveTo>
                  <a:cubicBezTo>
                    <a:pt x="574" y="0"/>
                    <a:pt x="502" y="32"/>
                    <a:pt x="448" y="108"/>
                  </a:cubicBezTo>
                  <a:lnTo>
                    <a:pt x="87" y="729"/>
                  </a:lnTo>
                  <a:cubicBezTo>
                    <a:pt x="1" y="887"/>
                    <a:pt x="116" y="1090"/>
                    <a:pt x="304" y="1090"/>
                  </a:cubicBezTo>
                  <a:cubicBezTo>
                    <a:pt x="376" y="1090"/>
                    <a:pt x="463" y="1046"/>
                    <a:pt x="506" y="974"/>
                  </a:cubicBezTo>
                  <a:lnTo>
                    <a:pt x="867" y="339"/>
                  </a:lnTo>
                  <a:cubicBezTo>
                    <a:pt x="957" y="159"/>
                    <a:pt x="805" y="0"/>
                    <a:pt x="646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7133804" y="3185812"/>
              <a:ext cx="26372" cy="29859"/>
            </a:xfrm>
            <a:custGeom>
              <a:rect b="b" l="l" r="r" t="t"/>
              <a:pathLst>
                <a:path extrusionOk="0" h="1139" w="1006">
                  <a:moveTo>
                    <a:pt x="665" y="1"/>
                  </a:moveTo>
                  <a:cubicBezTo>
                    <a:pt x="587" y="1"/>
                    <a:pt x="509" y="42"/>
                    <a:pt x="463" y="143"/>
                  </a:cubicBezTo>
                  <a:lnTo>
                    <a:pt x="102" y="778"/>
                  </a:lnTo>
                  <a:cubicBezTo>
                    <a:pt x="1" y="937"/>
                    <a:pt x="116" y="1139"/>
                    <a:pt x="304" y="1139"/>
                  </a:cubicBezTo>
                  <a:cubicBezTo>
                    <a:pt x="391" y="1139"/>
                    <a:pt x="463" y="1081"/>
                    <a:pt x="506" y="1009"/>
                  </a:cubicBezTo>
                  <a:lnTo>
                    <a:pt x="867" y="388"/>
                  </a:lnTo>
                  <a:cubicBezTo>
                    <a:pt x="1005" y="191"/>
                    <a:pt x="834" y="1"/>
                    <a:pt x="665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7132886" y="2939758"/>
              <a:ext cx="26320" cy="29571"/>
            </a:xfrm>
            <a:custGeom>
              <a:rect b="b" l="l" r="r" t="t"/>
              <a:pathLst>
                <a:path extrusionOk="0" h="1128" w="1004">
                  <a:moveTo>
                    <a:pt x="333" y="0"/>
                  </a:moveTo>
                  <a:cubicBezTo>
                    <a:pt x="167" y="0"/>
                    <a:pt x="1" y="182"/>
                    <a:pt x="137" y="377"/>
                  </a:cubicBezTo>
                  <a:lnTo>
                    <a:pt x="498" y="1012"/>
                  </a:lnTo>
                  <a:cubicBezTo>
                    <a:pt x="527" y="1084"/>
                    <a:pt x="613" y="1128"/>
                    <a:pt x="700" y="1128"/>
                  </a:cubicBezTo>
                  <a:cubicBezTo>
                    <a:pt x="888" y="1128"/>
                    <a:pt x="1003" y="925"/>
                    <a:pt x="902" y="767"/>
                  </a:cubicBezTo>
                  <a:lnTo>
                    <a:pt x="541" y="146"/>
                  </a:lnTo>
                  <a:cubicBezTo>
                    <a:pt x="494" y="43"/>
                    <a:pt x="414" y="0"/>
                    <a:pt x="33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7276020" y="3186729"/>
              <a:ext cx="25062" cy="28941"/>
            </a:xfrm>
            <a:custGeom>
              <a:rect b="b" l="l" r="r" t="t"/>
              <a:pathLst>
                <a:path extrusionOk="0" h="1104" w="956">
                  <a:moveTo>
                    <a:pt x="313" y="1"/>
                  </a:moveTo>
                  <a:cubicBezTo>
                    <a:pt x="153" y="1"/>
                    <a:pt x="0" y="163"/>
                    <a:pt x="90" y="353"/>
                  </a:cubicBezTo>
                  <a:lnTo>
                    <a:pt x="451" y="974"/>
                  </a:lnTo>
                  <a:cubicBezTo>
                    <a:pt x="493" y="1043"/>
                    <a:pt x="574" y="1099"/>
                    <a:pt x="657" y="1104"/>
                  </a:cubicBezTo>
                  <a:lnTo>
                    <a:pt x="657" y="1104"/>
                  </a:lnTo>
                  <a:cubicBezTo>
                    <a:pt x="842" y="1087"/>
                    <a:pt x="956" y="901"/>
                    <a:pt x="870" y="743"/>
                  </a:cubicBezTo>
                  <a:lnTo>
                    <a:pt x="509" y="108"/>
                  </a:lnTo>
                  <a:cubicBezTo>
                    <a:pt x="456" y="33"/>
                    <a:pt x="384" y="1"/>
                    <a:pt x="313" y="1"/>
                  </a:cubicBezTo>
                  <a:close/>
                  <a:moveTo>
                    <a:pt x="657" y="1104"/>
                  </a:moveTo>
                  <a:cubicBezTo>
                    <a:pt x="656" y="1104"/>
                    <a:pt x="655" y="1104"/>
                    <a:pt x="653" y="1104"/>
                  </a:cubicBezTo>
                  <a:lnTo>
                    <a:pt x="668" y="1104"/>
                  </a:lnTo>
                  <a:cubicBezTo>
                    <a:pt x="664" y="1104"/>
                    <a:pt x="661" y="1104"/>
                    <a:pt x="657" y="1104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7322185" y="3137550"/>
              <a:ext cx="35312" cy="22886"/>
            </a:xfrm>
            <a:custGeom>
              <a:rect b="b" l="l" r="r" t="t"/>
              <a:pathLst>
                <a:path extrusionOk="0" h="873" w="1347">
                  <a:moveTo>
                    <a:pt x="365" y="0"/>
                  </a:moveTo>
                  <a:cubicBezTo>
                    <a:pt x="144" y="0"/>
                    <a:pt x="0" y="348"/>
                    <a:pt x="264" y="468"/>
                  </a:cubicBezTo>
                  <a:lnTo>
                    <a:pt x="899" y="829"/>
                  </a:lnTo>
                  <a:cubicBezTo>
                    <a:pt x="928" y="858"/>
                    <a:pt x="971" y="872"/>
                    <a:pt x="1014" y="872"/>
                  </a:cubicBezTo>
                  <a:cubicBezTo>
                    <a:pt x="1260" y="858"/>
                    <a:pt x="1346" y="540"/>
                    <a:pt x="1130" y="410"/>
                  </a:cubicBezTo>
                  <a:lnTo>
                    <a:pt x="509" y="50"/>
                  </a:lnTo>
                  <a:cubicBezTo>
                    <a:pt x="460" y="15"/>
                    <a:pt x="411" y="0"/>
                    <a:pt x="365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7077599" y="2995858"/>
              <a:ext cx="33922" cy="21916"/>
            </a:xfrm>
            <a:custGeom>
              <a:rect b="b" l="l" r="r" t="t"/>
              <a:pathLst>
                <a:path extrusionOk="0" h="836" w="1294">
                  <a:moveTo>
                    <a:pt x="343" y="0"/>
                  </a:moveTo>
                  <a:cubicBezTo>
                    <a:pt x="129" y="0"/>
                    <a:pt x="0" y="297"/>
                    <a:pt x="211" y="446"/>
                  </a:cubicBezTo>
                  <a:lnTo>
                    <a:pt x="846" y="806"/>
                  </a:lnTo>
                  <a:cubicBezTo>
                    <a:pt x="875" y="835"/>
                    <a:pt x="918" y="835"/>
                    <a:pt x="961" y="835"/>
                  </a:cubicBezTo>
                  <a:cubicBezTo>
                    <a:pt x="1207" y="835"/>
                    <a:pt x="1293" y="518"/>
                    <a:pt x="1077" y="388"/>
                  </a:cubicBezTo>
                  <a:lnTo>
                    <a:pt x="456" y="27"/>
                  </a:lnTo>
                  <a:cubicBezTo>
                    <a:pt x="417" y="8"/>
                    <a:pt x="379" y="0"/>
                    <a:pt x="34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7323784" y="2995255"/>
              <a:ext cx="35312" cy="22519"/>
            </a:xfrm>
            <a:custGeom>
              <a:rect b="b" l="l" r="r" t="t"/>
              <a:pathLst>
                <a:path extrusionOk="0" h="859" w="1347">
                  <a:moveTo>
                    <a:pt x="981" y="1"/>
                  </a:moveTo>
                  <a:cubicBezTo>
                    <a:pt x="936" y="1"/>
                    <a:pt x="887" y="15"/>
                    <a:pt x="838" y="50"/>
                  </a:cubicBezTo>
                  <a:lnTo>
                    <a:pt x="217" y="411"/>
                  </a:lnTo>
                  <a:cubicBezTo>
                    <a:pt x="1" y="541"/>
                    <a:pt x="87" y="858"/>
                    <a:pt x="333" y="858"/>
                  </a:cubicBezTo>
                  <a:cubicBezTo>
                    <a:pt x="376" y="858"/>
                    <a:pt x="419" y="858"/>
                    <a:pt x="448" y="829"/>
                  </a:cubicBezTo>
                  <a:lnTo>
                    <a:pt x="1083" y="469"/>
                  </a:lnTo>
                  <a:cubicBezTo>
                    <a:pt x="1347" y="349"/>
                    <a:pt x="1203" y="1"/>
                    <a:pt x="981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7077809" y="3137550"/>
              <a:ext cx="34945" cy="22886"/>
            </a:xfrm>
            <a:custGeom>
              <a:rect b="b" l="l" r="r" t="t"/>
              <a:pathLst>
                <a:path extrusionOk="0" h="873" w="1333">
                  <a:moveTo>
                    <a:pt x="967" y="0"/>
                  </a:moveTo>
                  <a:cubicBezTo>
                    <a:pt x="921" y="0"/>
                    <a:pt x="873" y="15"/>
                    <a:pt x="823" y="50"/>
                  </a:cubicBezTo>
                  <a:lnTo>
                    <a:pt x="203" y="410"/>
                  </a:lnTo>
                  <a:cubicBezTo>
                    <a:pt x="1" y="540"/>
                    <a:pt x="73" y="858"/>
                    <a:pt x="318" y="872"/>
                  </a:cubicBezTo>
                  <a:cubicBezTo>
                    <a:pt x="361" y="872"/>
                    <a:pt x="405" y="858"/>
                    <a:pt x="448" y="829"/>
                  </a:cubicBezTo>
                  <a:lnTo>
                    <a:pt x="1069" y="468"/>
                  </a:lnTo>
                  <a:cubicBezTo>
                    <a:pt x="1332" y="348"/>
                    <a:pt x="1188" y="0"/>
                    <a:pt x="967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7186050" y="3210742"/>
              <a:ext cx="63204" cy="44303"/>
            </a:xfrm>
            <a:custGeom>
              <a:rect b="b" l="l" r="r" t="t"/>
              <a:pathLst>
                <a:path extrusionOk="0" h="1690" w="2411">
                  <a:moveTo>
                    <a:pt x="0" y="0"/>
                  </a:moveTo>
                  <a:lnTo>
                    <a:pt x="0" y="1198"/>
                  </a:lnTo>
                  <a:cubicBezTo>
                    <a:pt x="0" y="1473"/>
                    <a:pt x="217" y="1689"/>
                    <a:pt x="476" y="1689"/>
                  </a:cubicBezTo>
                  <a:lnTo>
                    <a:pt x="1920" y="1689"/>
                  </a:lnTo>
                  <a:cubicBezTo>
                    <a:pt x="2194" y="1689"/>
                    <a:pt x="2411" y="1473"/>
                    <a:pt x="2411" y="1198"/>
                  </a:cubicBezTo>
                  <a:lnTo>
                    <a:pt x="2411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7179602" y="3210349"/>
              <a:ext cx="76102" cy="12898"/>
            </a:xfrm>
            <a:custGeom>
              <a:rect b="b" l="l" r="r" t="t"/>
              <a:pathLst>
                <a:path extrusionOk="0" h="492" w="2903">
                  <a:moveTo>
                    <a:pt x="246" y="1"/>
                  </a:moveTo>
                  <a:cubicBezTo>
                    <a:pt x="116" y="1"/>
                    <a:pt x="1" y="116"/>
                    <a:pt x="1" y="246"/>
                  </a:cubicBezTo>
                  <a:cubicBezTo>
                    <a:pt x="1" y="376"/>
                    <a:pt x="116" y="492"/>
                    <a:pt x="246" y="492"/>
                  </a:cubicBezTo>
                  <a:lnTo>
                    <a:pt x="2657" y="492"/>
                  </a:lnTo>
                  <a:cubicBezTo>
                    <a:pt x="2787" y="492"/>
                    <a:pt x="2902" y="376"/>
                    <a:pt x="2902" y="246"/>
                  </a:cubicBezTo>
                  <a:cubicBezTo>
                    <a:pt x="2902" y="116"/>
                    <a:pt x="2787" y="1"/>
                    <a:pt x="2657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" name="Google Shape;772;p34"/>
          <p:cNvGrpSpPr/>
          <p:nvPr/>
        </p:nvGrpSpPr>
        <p:grpSpPr>
          <a:xfrm>
            <a:off x="4878775" y="1458764"/>
            <a:ext cx="373905" cy="349682"/>
            <a:chOff x="2769819" y="2907251"/>
            <a:chExt cx="373905" cy="349682"/>
          </a:xfrm>
        </p:grpSpPr>
        <p:sp>
          <p:nvSpPr>
            <p:cNvPr id="773" name="Google Shape;773;p34"/>
            <p:cNvSpPr/>
            <p:nvPr/>
          </p:nvSpPr>
          <p:spPr>
            <a:xfrm>
              <a:off x="2975292" y="2943559"/>
              <a:ext cx="168431" cy="176532"/>
            </a:xfrm>
            <a:custGeom>
              <a:rect b="b" l="l" r="r" t="t"/>
              <a:pathLst>
                <a:path extrusionOk="0" h="6734" w="6425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lnTo>
                    <a:pt x="1" y="4375"/>
                  </a:lnTo>
                  <a:cubicBezTo>
                    <a:pt x="1" y="4750"/>
                    <a:pt x="304" y="5053"/>
                    <a:pt x="679" y="5053"/>
                  </a:cubicBezTo>
                  <a:lnTo>
                    <a:pt x="1372" y="5053"/>
                  </a:lnTo>
                  <a:lnTo>
                    <a:pt x="982" y="6583"/>
                  </a:lnTo>
                  <a:cubicBezTo>
                    <a:pt x="960" y="6671"/>
                    <a:pt x="1021" y="6734"/>
                    <a:pt x="1096" y="6734"/>
                  </a:cubicBezTo>
                  <a:cubicBezTo>
                    <a:pt x="1120" y="6734"/>
                    <a:pt x="1146" y="6727"/>
                    <a:pt x="1170" y="6713"/>
                  </a:cubicBezTo>
                  <a:lnTo>
                    <a:pt x="3436" y="5053"/>
                  </a:lnTo>
                  <a:lnTo>
                    <a:pt x="5732" y="5053"/>
                  </a:lnTo>
                  <a:cubicBezTo>
                    <a:pt x="6121" y="5053"/>
                    <a:pt x="6424" y="4750"/>
                    <a:pt x="6424" y="4375"/>
                  </a:cubicBezTo>
                  <a:lnTo>
                    <a:pt x="6424" y="694"/>
                  </a:lnTo>
                  <a:cubicBezTo>
                    <a:pt x="6424" y="304"/>
                    <a:pt x="6121" y="1"/>
                    <a:pt x="5746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3035456" y="2943559"/>
              <a:ext cx="48105" cy="114691"/>
            </a:xfrm>
            <a:custGeom>
              <a:rect b="b" l="l" r="r" t="t"/>
              <a:pathLst>
                <a:path extrusionOk="0" h="4375" w="1835">
                  <a:moveTo>
                    <a:pt x="1" y="1"/>
                  </a:moveTo>
                  <a:lnTo>
                    <a:pt x="1" y="3451"/>
                  </a:lnTo>
                  <a:cubicBezTo>
                    <a:pt x="1" y="3956"/>
                    <a:pt x="405" y="4375"/>
                    <a:pt x="925" y="4375"/>
                  </a:cubicBezTo>
                  <a:cubicBezTo>
                    <a:pt x="1430" y="4360"/>
                    <a:pt x="1834" y="3956"/>
                    <a:pt x="1834" y="3451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3047567" y="2907251"/>
              <a:ext cx="23882" cy="96524"/>
            </a:xfrm>
            <a:custGeom>
              <a:rect b="b" l="l" r="r" t="t"/>
              <a:pathLst>
                <a:path extrusionOk="0" h="3682" w="911">
                  <a:moveTo>
                    <a:pt x="246" y="0"/>
                  </a:moveTo>
                  <a:cubicBezTo>
                    <a:pt x="116" y="0"/>
                    <a:pt x="1" y="116"/>
                    <a:pt x="15" y="246"/>
                  </a:cubicBezTo>
                  <a:lnTo>
                    <a:pt x="217" y="3465"/>
                  </a:lnTo>
                  <a:cubicBezTo>
                    <a:pt x="217" y="3595"/>
                    <a:pt x="318" y="3681"/>
                    <a:pt x="448" y="3681"/>
                  </a:cubicBezTo>
                  <a:lnTo>
                    <a:pt x="477" y="3681"/>
                  </a:lnTo>
                  <a:cubicBezTo>
                    <a:pt x="593" y="3681"/>
                    <a:pt x="694" y="3595"/>
                    <a:pt x="708" y="3465"/>
                  </a:cubicBezTo>
                  <a:lnTo>
                    <a:pt x="896" y="246"/>
                  </a:lnTo>
                  <a:cubicBezTo>
                    <a:pt x="910" y="116"/>
                    <a:pt x="809" y="0"/>
                    <a:pt x="679" y="0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047567" y="3021916"/>
              <a:ext cx="23882" cy="24223"/>
            </a:xfrm>
            <a:custGeom>
              <a:rect b="b" l="l" r="r" t="t"/>
              <a:pathLst>
                <a:path extrusionOk="0" h="924" w="911">
                  <a:moveTo>
                    <a:pt x="448" y="0"/>
                  </a:moveTo>
                  <a:cubicBezTo>
                    <a:pt x="203" y="0"/>
                    <a:pt x="1" y="202"/>
                    <a:pt x="1" y="462"/>
                  </a:cubicBezTo>
                  <a:cubicBezTo>
                    <a:pt x="1" y="707"/>
                    <a:pt x="203" y="924"/>
                    <a:pt x="448" y="924"/>
                  </a:cubicBezTo>
                  <a:cubicBezTo>
                    <a:pt x="708" y="924"/>
                    <a:pt x="910" y="707"/>
                    <a:pt x="910" y="462"/>
                  </a:cubicBezTo>
                  <a:cubicBezTo>
                    <a:pt x="910" y="202"/>
                    <a:pt x="708" y="0"/>
                    <a:pt x="448" y="0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2769819" y="3172521"/>
              <a:ext cx="205132" cy="84412"/>
            </a:xfrm>
            <a:custGeom>
              <a:rect b="b" l="l" r="r" t="t"/>
              <a:pathLst>
                <a:path extrusionOk="0" h="3220" w="7825">
                  <a:moveTo>
                    <a:pt x="2541" y="0"/>
                  </a:moveTo>
                  <a:lnTo>
                    <a:pt x="606" y="708"/>
                  </a:lnTo>
                  <a:cubicBezTo>
                    <a:pt x="246" y="838"/>
                    <a:pt x="0" y="1184"/>
                    <a:pt x="0" y="1574"/>
                  </a:cubicBezTo>
                  <a:lnTo>
                    <a:pt x="0" y="2988"/>
                  </a:lnTo>
                  <a:cubicBezTo>
                    <a:pt x="0" y="3118"/>
                    <a:pt x="101" y="3219"/>
                    <a:pt x="231" y="3219"/>
                  </a:cubicBezTo>
                  <a:lnTo>
                    <a:pt x="7593" y="3219"/>
                  </a:lnTo>
                  <a:cubicBezTo>
                    <a:pt x="7723" y="3219"/>
                    <a:pt x="7824" y="3118"/>
                    <a:pt x="7824" y="2988"/>
                  </a:cubicBezTo>
                  <a:lnTo>
                    <a:pt x="7824" y="1574"/>
                  </a:lnTo>
                  <a:cubicBezTo>
                    <a:pt x="7824" y="1184"/>
                    <a:pt x="7579" y="838"/>
                    <a:pt x="7218" y="708"/>
                  </a:cubicBezTo>
                  <a:lnTo>
                    <a:pt x="5298" y="0"/>
                  </a:lnTo>
                  <a:lnTo>
                    <a:pt x="3912" y="462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2860628" y="3196743"/>
              <a:ext cx="24249" cy="60190"/>
            </a:xfrm>
            <a:custGeom>
              <a:rect b="b" l="l" r="r" t="t"/>
              <a:pathLst>
                <a:path extrusionOk="0" h="2296" w="925">
                  <a:moveTo>
                    <a:pt x="217" y="0"/>
                  </a:moveTo>
                  <a:lnTo>
                    <a:pt x="1" y="2295"/>
                  </a:lnTo>
                  <a:lnTo>
                    <a:pt x="925" y="229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2862148" y="3184632"/>
              <a:ext cx="21208" cy="20448"/>
            </a:xfrm>
            <a:custGeom>
              <a:rect b="b" l="l" r="r" t="t"/>
              <a:pathLst>
                <a:path extrusionOk="0" h="780" w="809">
                  <a:moveTo>
                    <a:pt x="0" y="0"/>
                  </a:moveTo>
                  <a:lnTo>
                    <a:pt x="0" y="621"/>
                  </a:lnTo>
                  <a:cubicBezTo>
                    <a:pt x="0" y="708"/>
                    <a:pt x="73" y="780"/>
                    <a:pt x="159" y="780"/>
                  </a:cubicBezTo>
                  <a:lnTo>
                    <a:pt x="650" y="780"/>
                  </a:lnTo>
                  <a:cubicBezTo>
                    <a:pt x="737" y="780"/>
                    <a:pt x="809" y="708"/>
                    <a:pt x="809" y="621"/>
                  </a:cubicBezTo>
                  <a:lnTo>
                    <a:pt x="809" y="0"/>
                  </a:lnTo>
                  <a:close/>
                </a:path>
              </a:pathLst>
            </a:custGeom>
            <a:solidFill>
              <a:srgbClr val="51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2938958" y="3197110"/>
              <a:ext cx="35993" cy="59823"/>
            </a:xfrm>
            <a:custGeom>
              <a:rect b="b" l="l" r="r" t="t"/>
              <a:pathLst>
                <a:path extrusionOk="0" h="2282" w="1373">
                  <a:moveTo>
                    <a:pt x="1127" y="1"/>
                  </a:moveTo>
                  <a:lnTo>
                    <a:pt x="261" y="867"/>
                  </a:lnTo>
                  <a:cubicBezTo>
                    <a:pt x="87" y="1040"/>
                    <a:pt x="1" y="1271"/>
                    <a:pt x="1" y="1516"/>
                  </a:cubicBezTo>
                  <a:lnTo>
                    <a:pt x="1" y="2281"/>
                  </a:lnTo>
                  <a:lnTo>
                    <a:pt x="1141" y="2281"/>
                  </a:lnTo>
                  <a:cubicBezTo>
                    <a:pt x="1271" y="2281"/>
                    <a:pt x="1372" y="2180"/>
                    <a:pt x="1372" y="2050"/>
                  </a:cubicBezTo>
                  <a:lnTo>
                    <a:pt x="1372" y="621"/>
                  </a:lnTo>
                  <a:cubicBezTo>
                    <a:pt x="1372" y="390"/>
                    <a:pt x="1286" y="174"/>
                    <a:pt x="112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2806520" y="2985582"/>
              <a:ext cx="132464" cy="96130"/>
            </a:xfrm>
            <a:custGeom>
              <a:rect b="b" l="l" r="r" t="t"/>
              <a:pathLst>
                <a:path extrusionOk="0" h="3667" w="5053">
                  <a:moveTo>
                    <a:pt x="1834" y="0"/>
                  </a:moveTo>
                  <a:cubicBezTo>
                    <a:pt x="823" y="0"/>
                    <a:pt x="0" y="823"/>
                    <a:pt x="0" y="1848"/>
                  </a:cubicBezTo>
                  <a:lnTo>
                    <a:pt x="0" y="2382"/>
                  </a:lnTo>
                  <a:cubicBezTo>
                    <a:pt x="0" y="2627"/>
                    <a:pt x="29" y="2873"/>
                    <a:pt x="116" y="3104"/>
                  </a:cubicBezTo>
                  <a:lnTo>
                    <a:pt x="188" y="3335"/>
                  </a:lnTo>
                  <a:cubicBezTo>
                    <a:pt x="217" y="3407"/>
                    <a:pt x="217" y="3479"/>
                    <a:pt x="231" y="3551"/>
                  </a:cubicBezTo>
                  <a:lnTo>
                    <a:pt x="231" y="3667"/>
                  </a:lnTo>
                  <a:lnTo>
                    <a:pt x="4822" y="3667"/>
                  </a:lnTo>
                  <a:lnTo>
                    <a:pt x="4822" y="3551"/>
                  </a:lnTo>
                  <a:cubicBezTo>
                    <a:pt x="4822" y="3479"/>
                    <a:pt x="4836" y="3407"/>
                    <a:pt x="4865" y="3335"/>
                  </a:cubicBezTo>
                  <a:lnTo>
                    <a:pt x="4937" y="3104"/>
                  </a:lnTo>
                  <a:cubicBezTo>
                    <a:pt x="5010" y="2873"/>
                    <a:pt x="5053" y="2627"/>
                    <a:pt x="5053" y="2397"/>
                  </a:cubicBezTo>
                  <a:lnTo>
                    <a:pt x="5053" y="462"/>
                  </a:lnTo>
                  <a:cubicBezTo>
                    <a:pt x="5053" y="217"/>
                    <a:pt x="4851" y="0"/>
                    <a:pt x="4591" y="0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2836405" y="2985582"/>
              <a:ext cx="102579" cy="96524"/>
            </a:xfrm>
            <a:custGeom>
              <a:rect b="b" l="l" r="r" t="t"/>
              <a:pathLst>
                <a:path extrusionOk="0" h="3682" w="3913">
                  <a:moveTo>
                    <a:pt x="939" y="0"/>
                  </a:moveTo>
                  <a:cubicBezTo>
                    <a:pt x="419" y="0"/>
                    <a:pt x="1" y="419"/>
                    <a:pt x="1" y="939"/>
                  </a:cubicBezTo>
                  <a:cubicBezTo>
                    <a:pt x="1" y="1458"/>
                    <a:pt x="419" y="1877"/>
                    <a:pt x="939" y="1877"/>
                  </a:cubicBezTo>
                  <a:lnTo>
                    <a:pt x="1069" y="1877"/>
                  </a:lnTo>
                  <a:lnTo>
                    <a:pt x="1127" y="3681"/>
                  </a:lnTo>
                  <a:lnTo>
                    <a:pt x="3682" y="3681"/>
                  </a:lnTo>
                  <a:lnTo>
                    <a:pt x="3682" y="3566"/>
                  </a:lnTo>
                  <a:cubicBezTo>
                    <a:pt x="3682" y="3494"/>
                    <a:pt x="3696" y="3407"/>
                    <a:pt x="3725" y="3349"/>
                  </a:cubicBezTo>
                  <a:lnTo>
                    <a:pt x="3797" y="3118"/>
                  </a:lnTo>
                  <a:cubicBezTo>
                    <a:pt x="3870" y="2887"/>
                    <a:pt x="3913" y="2642"/>
                    <a:pt x="3913" y="2397"/>
                  </a:cubicBezTo>
                  <a:lnTo>
                    <a:pt x="3913" y="462"/>
                  </a:lnTo>
                  <a:cubicBezTo>
                    <a:pt x="3913" y="217"/>
                    <a:pt x="3711" y="0"/>
                    <a:pt x="3451" y="0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2836405" y="3130498"/>
              <a:ext cx="72327" cy="54160"/>
            </a:xfrm>
            <a:custGeom>
              <a:rect b="b" l="l" r="r" t="t"/>
              <a:pathLst>
                <a:path extrusionOk="0" h="2066" w="2759">
                  <a:moveTo>
                    <a:pt x="1" y="1"/>
                  </a:moveTo>
                  <a:lnTo>
                    <a:pt x="1" y="2065"/>
                  </a:lnTo>
                  <a:lnTo>
                    <a:pt x="2758" y="2065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2836405" y="3130498"/>
              <a:ext cx="72327" cy="30121"/>
            </a:xfrm>
            <a:custGeom>
              <a:rect b="b" l="l" r="r" t="t"/>
              <a:pathLst>
                <a:path extrusionOk="0" h="1149" w="2759">
                  <a:moveTo>
                    <a:pt x="1" y="1"/>
                  </a:moveTo>
                  <a:lnTo>
                    <a:pt x="1" y="781"/>
                  </a:lnTo>
                  <a:cubicBezTo>
                    <a:pt x="427" y="1026"/>
                    <a:pt x="903" y="1149"/>
                    <a:pt x="1379" y="1149"/>
                  </a:cubicBezTo>
                  <a:cubicBezTo>
                    <a:pt x="1856" y="1149"/>
                    <a:pt x="2332" y="1026"/>
                    <a:pt x="2758" y="781"/>
                  </a:cubicBezTo>
                  <a:lnTo>
                    <a:pt x="2758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2824294" y="3162533"/>
              <a:ext cx="48472" cy="43202"/>
            </a:xfrm>
            <a:custGeom>
              <a:rect b="b" l="l" r="r" t="t"/>
              <a:pathLst>
                <a:path extrusionOk="0" h="1648" w="1849">
                  <a:moveTo>
                    <a:pt x="413" y="0"/>
                  </a:moveTo>
                  <a:cubicBezTo>
                    <a:pt x="327" y="0"/>
                    <a:pt x="242" y="48"/>
                    <a:pt x="203" y="136"/>
                  </a:cubicBezTo>
                  <a:lnTo>
                    <a:pt x="1" y="555"/>
                  </a:lnTo>
                  <a:lnTo>
                    <a:pt x="766" y="1551"/>
                  </a:lnTo>
                  <a:cubicBezTo>
                    <a:pt x="814" y="1614"/>
                    <a:pt x="883" y="1647"/>
                    <a:pt x="953" y="1647"/>
                  </a:cubicBezTo>
                  <a:cubicBezTo>
                    <a:pt x="1010" y="1647"/>
                    <a:pt x="1067" y="1625"/>
                    <a:pt x="1112" y="1579"/>
                  </a:cubicBezTo>
                  <a:lnTo>
                    <a:pt x="1849" y="843"/>
                  </a:lnTo>
                  <a:lnTo>
                    <a:pt x="535" y="35"/>
                  </a:lnTo>
                  <a:cubicBezTo>
                    <a:pt x="497" y="11"/>
                    <a:pt x="455" y="0"/>
                    <a:pt x="41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2872739" y="3162533"/>
              <a:ext cx="48078" cy="43202"/>
            </a:xfrm>
            <a:custGeom>
              <a:rect b="b" l="l" r="r" t="t"/>
              <a:pathLst>
                <a:path extrusionOk="0" h="1648" w="1834">
                  <a:moveTo>
                    <a:pt x="1432" y="0"/>
                  </a:moveTo>
                  <a:cubicBezTo>
                    <a:pt x="1393" y="0"/>
                    <a:pt x="1352" y="11"/>
                    <a:pt x="1314" y="35"/>
                  </a:cubicBezTo>
                  <a:lnTo>
                    <a:pt x="1" y="843"/>
                  </a:lnTo>
                  <a:lnTo>
                    <a:pt x="737" y="1579"/>
                  </a:lnTo>
                  <a:cubicBezTo>
                    <a:pt x="776" y="1625"/>
                    <a:pt x="832" y="1647"/>
                    <a:pt x="891" y="1647"/>
                  </a:cubicBezTo>
                  <a:cubicBezTo>
                    <a:pt x="962" y="1647"/>
                    <a:pt x="1036" y="1614"/>
                    <a:pt x="1083" y="1551"/>
                  </a:cubicBezTo>
                  <a:lnTo>
                    <a:pt x="1834" y="555"/>
                  </a:lnTo>
                  <a:lnTo>
                    <a:pt x="1632" y="136"/>
                  </a:lnTo>
                  <a:cubicBezTo>
                    <a:pt x="1593" y="48"/>
                    <a:pt x="1515" y="0"/>
                    <a:pt x="14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2812576" y="3034709"/>
              <a:ext cx="120746" cy="113616"/>
            </a:xfrm>
            <a:custGeom>
              <a:rect b="b" l="l" r="r" t="t"/>
              <a:pathLst>
                <a:path extrusionOk="0" h="4334" w="4606">
                  <a:moveTo>
                    <a:pt x="2002" y="0"/>
                  </a:moveTo>
                  <a:cubicBezTo>
                    <a:pt x="1409" y="0"/>
                    <a:pt x="895" y="100"/>
                    <a:pt x="636" y="162"/>
                  </a:cubicBezTo>
                  <a:cubicBezTo>
                    <a:pt x="535" y="176"/>
                    <a:pt x="448" y="277"/>
                    <a:pt x="462" y="378"/>
                  </a:cubicBezTo>
                  <a:lnTo>
                    <a:pt x="462" y="927"/>
                  </a:lnTo>
                  <a:cubicBezTo>
                    <a:pt x="448" y="1057"/>
                    <a:pt x="405" y="1172"/>
                    <a:pt x="318" y="1259"/>
                  </a:cubicBezTo>
                  <a:lnTo>
                    <a:pt x="130" y="1446"/>
                  </a:lnTo>
                  <a:cubicBezTo>
                    <a:pt x="44" y="1533"/>
                    <a:pt x="0" y="1648"/>
                    <a:pt x="0" y="1778"/>
                  </a:cubicBezTo>
                  <a:lnTo>
                    <a:pt x="0" y="2038"/>
                  </a:lnTo>
                  <a:cubicBezTo>
                    <a:pt x="0" y="3309"/>
                    <a:pt x="1025" y="4333"/>
                    <a:pt x="2296" y="4333"/>
                  </a:cubicBezTo>
                  <a:cubicBezTo>
                    <a:pt x="2304" y="4334"/>
                    <a:pt x="2313" y="4334"/>
                    <a:pt x="2322" y="4334"/>
                  </a:cubicBezTo>
                  <a:cubicBezTo>
                    <a:pt x="3580" y="4334"/>
                    <a:pt x="4605" y="3300"/>
                    <a:pt x="4605" y="2038"/>
                  </a:cubicBezTo>
                  <a:lnTo>
                    <a:pt x="4605" y="1778"/>
                  </a:lnTo>
                  <a:cubicBezTo>
                    <a:pt x="4605" y="1648"/>
                    <a:pt x="4548" y="1533"/>
                    <a:pt x="4461" y="1446"/>
                  </a:cubicBezTo>
                  <a:lnTo>
                    <a:pt x="4273" y="1259"/>
                  </a:lnTo>
                  <a:cubicBezTo>
                    <a:pt x="4187" y="1172"/>
                    <a:pt x="4143" y="1057"/>
                    <a:pt x="4143" y="927"/>
                  </a:cubicBezTo>
                  <a:lnTo>
                    <a:pt x="4143" y="811"/>
                  </a:lnTo>
                  <a:cubicBezTo>
                    <a:pt x="4143" y="710"/>
                    <a:pt x="4100" y="624"/>
                    <a:pt x="4028" y="566"/>
                  </a:cubicBezTo>
                  <a:cubicBezTo>
                    <a:pt x="3419" y="124"/>
                    <a:pt x="2662" y="0"/>
                    <a:pt x="2002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2812183" y="3034577"/>
              <a:ext cx="108268" cy="113380"/>
            </a:xfrm>
            <a:custGeom>
              <a:rect b="b" l="l" r="r" t="t"/>
              <a:pathLst>
                <a:path extrusionOk="0" h="4325" w="4130">
                  <a:moveTo>
                    <a:pt x="2014" y="0"/>
                  </a:moveTo>
                  <a:cubicBezTo>
                    <a:pt x="1792" y="0"/>
                    <a:pt x="1580" y="15"/>
                    <a:pt x="1387" y="37"/>
                  </a:cubicBezTo>
                  <a:cubicBezTo>
                    <a:pt x="1141" y="66"/>
                    <a:pt x="882" y="109"/>
                    <a:pt x="636" y="167"/>
                  </a:cubicBezTo>
                  <a:cubicBezTo>
                    <a:pt x="535" y="181"/>
                    <a:pt x="463" y="282"/>
                    <a:pt x="463" y="383"/>
                  </a:cubicBezTo>
                  <a:lnTo>
                    <a:pt x="463" y="932"/>
                  </a:lnTo>
                  <a:cubicBezTo>
                    <a:pt x="463" y="1062"/>
                    <a:pt x="405" y="1177"/>
                    <a:pt x="333" y="1264"/>
                  </a:cubicBezTo>
                  <a:lnTo>
                    <a:pt x="131" y="1451"/>
                  </a:lnTo>
                  <a:cubicBezTo>
                    <a:pt x="44" y="1538"/>
                    <a:pt x="1" y="1653"/>
                    <a:pt x="1" y="1769"/>
                  </a:cubicBezTo>
                  <a:lnTo>
                    <a:pt x="1" y="2043"/>
                  </a:lnTo>
                  <a:cubicBezTo>
                    <a:pt x="1" y="3198"/>
                    <a:pt x="867" y="4180"/>
                    <a:pt x="2022" y="4324"/>
                  </a:cubicBezTo>
                  <a:cubicBezTo>
                    <a:pt x="1603" y="3891"/>
                    <a:pt x="1372" y="3328"/>
                    <a:pt x="1372" y="2736"/>
                  </a:cubicBezTo>
                  <a:lnTo>
                    <a:pt x="1372" y="1047"/>
                  </a:lnTo>
                  <a:cubicBezTo>
                    <a:pt x="1372" y="816"/>
                    <a:pt x="1546" y="629"/>
                    <a:pt x="1777" y="600"/>
                  </a:cubicBezTo>
                  <a:cubicBezTo>
                    <a:pt x="1967" y="575"/>
                    <a:pt x="2208" y="554"/>
                    <a:pt x="2474" y="554"/>
                  </a:cubicBezTo>
                  <a:cubicBezTo>
                    <a:pt x="2996" y="554"/>
                    <a:pt x="3613" y="635"/>
                    <a:pt x="4130" y="932"/>
                  </a:cubicBezTo>
                  <a:lnTo>
                    <a:pt x="4130" y="816"/>
                  </a:lnTo>
                  <a:cubicBezTo>
                    <a:pt x="4130" y="715"/>
                    <a:pt x="4101" y="629"/>
                    <a:pt x="4028" y="571"/>
                  </a:cubicBezTo>
                  <a:cubicBezTo>
                    <a:pt x="3424" y="128"/>
                    <a:pt x="2674" y="0"/>
                    <a:pt x="2014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2770186" y="3197110"/>
              <a:ext cx="36360" cy="59823"/>
            </a:xfrm>
            <a:custGeom>
              <a:rect b="b" l="l" r="r" t="t"/>
              <a:pathLst>
                <a:path extrusionOk="0" h="2282" w="1387">
                  <a:moveTo>
                    <a:pt x="246" y="1"/>
                  </a:moveTo>
                  <a:cubicBezTo>
                    <a:pt x="87" y="174"/>
                    <a:pt x="1" y="390"/>
                    <a:pt x="1" y="621"/>
                  </a:cubicBezTo>
                  <a:lnTo>
                    <a:pt x="1" y="2050"/>
                  </a:lnTo>
                  <a:cubicBezTo>
                    <a:pt x="1" y="2180"/>
                    <a:pt x="102" y="2281"/>
                    <a:pt x="232" y="2281"/>
                  </a:cubicBezTo>
                  <a:lnTo>
                    <a:pt x="1386" y="2281"/>
                  </a:lnTo>
                  <a:lnTo>
                    <a:pt x="1386" y="1516"/>
                  </a:lnTo>
                  <a:cubicBezTo>
                    <a:pt x="1372" y="1271"/>
                    <a:pt x="1285" y="1040"/>
                    <a:pt x="1112" y="867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4" name="Google Shape;794;p35"/>
          <p:cNvCxnSpPr/>
          <p:nvPr/>
        </p:nvCxnSpPr>
        <p:spPr>
          <a:xfrm>
            <a:off x="697800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5" name="Google Shape;795;p35"/>
          <p:cNvSpPr/>
          <p:nvPr/>
        </p:nvSpPr>
        <p:spPr>
          <a:xfrm rot="1919437">
            <a:off x="4140405" y="-1463963"/>
            <a:ext cx="8080415" cy="7088407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35"/>
          <p:cNvSpPr/>
          <p:nvPr/>
        </p:nvSpPr>
        <p:spPr>
          <a:xfrm>
            <a:off x="928005" y="1132961"/>
            <a:ext cx="99476" cy="108444"/>
          </a:xfrm>
          <a:custGeom>
            <a:rect b="b" l="l" r="r" t="t"/>
            <a:pathLst>
              <a:path extrusionOk="0" h="147543" w="135342">
                <a:moveTo>
                  <a:pt x="13494" y="143148"/>
                </a:moveTo>
                <a:cubicBezTo>
                  <a:pt x="4701" y="137959"/>
                  <a:pt x="-643" y="128464"/>
                  <a:pt x="-531" y="118253"/>
                </a:cubicBezTo>
                <a:lnTo>
                  <a:pt x="-531" y="28563"/>
                </a:lnTo>
                <a:cubicBezTo>
                  <a:pt x="-573" y="12722"/>
                  <a:pt x="12232" y="-153"/>
                  <a:pt x="28073" y="-195"/>
                </a:cubicBezTo>
                <a:cubicBezTo>
                  <a:pt x="33150" y="-209"/>
                  <a:pt x="38136" y="1123"/>
                  <a:pt x="42526" y="3669"/>
                </a:cubicBezTo>
                <a:lnTo>
                  <a:pt x="120505" y="48689"/>
                </a:lnTo>
                <a:cubicBezTo>
                  <a:pt x="134257" y="56712"/>
                  <a:pt x="138899" y="74362"/>
                  <a:pt x="130877" y="88107"/>
                </a:cubicBezTo>
                <a:cubicBezTo>
                  <a:pt x="128373" y="92399"/>
                  <a:pt x="124797" y="95975"/>
                  <a:pt x="120505" y="98478"/>
                </a:cubicBezTo>
                <a:lnTo>
                  <a:pt x="42526" y="143499"/>
                </a:lnTo>
                <a:cubicBezTo>
                  <a:pt x="33627" y="148632"/>
                  <a:pt x="22674" y="148632"/>
                  <a:pt x="13774" y="143499"/>
                </a:cubicBezTo>
                <a:close/>
                <a:moveTo>
                  <a:pt x="36986" y="12435"/>
                </a:moveTo>
                <a:cubicBezTo>
                  <a:pt x="28312" y="7400"/>
                  <a:pt x="17197" y="10352"/>
                  <a:pt x="12162" y="19026"/>
                </a:cubicBezTo>
                <a:cubicBezTo>
                  <a:pt x="10542" y="21817"/>
                  <a:pt x="9693" y="24987"/>
                  <a:pt x="9707" y="28213"/>
                </a:cubicBezTo>
                <a:lnTo>
                  <a:pt x="9707" y="118253"/>
                </a:lnTo>
                <a:cubicBezTo>
                  <a:pt x="9651" y="124761"/>
                  <a:pt x="13108" y="130792"/>
                  <a:pt x="18753" y="134032"/>
                </a:cubicBezTo>
                <a:cubicBezTo>
                  <a:pt x="24392" y="137286"/>
                  <a:pt x="31348" y="137286"/>
                  <a:pt x="36986" y="134032"/>
                </a:cubicBezTo>
                <a:lnTo>
                  <a:pt x="114966" y="89011"/>
                </a:lnTo>
                <a:cubicBezTo>
                  <a:pt x="123682" y="83885"/>
                  <a:pt x="126592" y="72672"/>
                  <a:pt x="121466" y="63956"/>
                </a:cubicBezTo>
                <a:cubicBezTo>
                  <a:pt x="119888" y="61270"/>
                  <a:pt x="117651" y="59033"/>
                  <a:pt x="114966" y="57455"/>
                </a:cubicBezTo>
                <a:lnTo>
                  <a:pt x="114966" y="574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35"/>
          <p:cNvSpPr/>
          <p:nvPr/>
        </p:nvSpPr>
        <p:spPr>
          <a:xfrm flipH="1">
            <a:off x="4403337" y="4781073"/>
            <a:ext cx="100559" cy="101820"/>
          </a:xfrm>
          <a:custGeom>
            <a:rect b="b" l="l" r="r" t="t"/>
            <a:pathLst>
              <a:path extrusionOk="0" h="139480" w="137752">
                <a:moveTo>
                  <a:pt x="45859" y="139550"/>
                </a:moveTo>
                <a:cubicBezTo>
                  <a:pt x="32933" y="139503"/>
                  <a:pt x="21825" y="130576"/>
                  <a:pt x="18929" y="118006"/>
                </a:cubicBezTo>
                <a:lnTo>
                  <a:pt x="-191" y="33782"/>
                </a:lnTo>
                <a:cubicBezTo>
                  <a:pt x="-3625" y="18964"/>
                  <a:pt x="5666" y="4179"/>
                  <a:pt x="20478" y="773"/>
                </a:cubicBezTo>
                <a:cubicBezTo>
                  <a:pt x="25258" y="-325"/>
                  <a:pt x="30240" y="-136"/>
                  <a:pt x="34885" y="1332"/>
                </a:cubicBezTo>
                <a:lnTo>
                  <a:pt x="117426" y="26915"/>
                </a:lnTo>
                <a:cubicBezTo>
                  <a:pt x="131969" y="31406"/>
                  <a:pt x="140115" y="46823"/>
                  <a:pt x="135604" y="61352"/>
                </a:cubicBezTo>
                <a:cubicBezTo>
                  <a:pt x="134190" y="65977"/>
                  <a:pt x="131564" y="70151"/>
                  <a:pt x="127997" y="73437"/>
                </a:cubicBezTo>
                <a:lnTo>
                  <a:pt x="64576" y="132145"/>
                </a:lnTo>
                <a:cubicBezTo>
                  <a:pt x="59527" y="136898"/>
                  <a:pt x="52794" y="139544"/>
                  <a:pt x="45859" y="139550"/>
                </a:cubicBezTo>
                <a:close/>
                <a:moveTo>
                  <a:pt x="26537" y="10151"/>
                </a:moveTo>
                <a:cubicBezTo>
                  <a:pt x="16843" y="10212"/>
                  <a:pt x="9100" y="18102"/>
                  <a:pt x="9167" y="27770"/>
                </a:cubicBezTo>
                <a:cubicBezTo>
                  <a:pt x="9167" y="29022"/>
                  <a:pt x="9302" y="30268"/>
                  <a:pt x="9571" y="31493"/>
                </a:cubicBezTo>
                <a:lnTo>
                  <a:pt x="28692" y="115785"/>
                </a:lnTo>
                <a:cubicBezTo>
                  <a:pt x="30846" y="125210"/>
                  <a:pt x="40204" y="131108"/>
                  <a:pt x="49630" y="128953"/>
                </a:cubicBezTo>
                <a:cubicBezTo>
                  <a:pt x="52659" y="128273"/>
                  <a:pt x="55420" y="126819"/>
                  <a:pt x="57641" y="124739"/>
                </a:cubicBezTo>
                <a:lnTo>
                  <a:pt x="121062" y="66031"/>
                </a:lnTo>
                <a:cubicBezTo>
                  <a:pt x="128131" y="59501"/>
                  <a:pt x="128602" y="48466"/>
                  <a:pt x="122072" y="41390"/>
                </a:cubicBezTo>
                <a:cubicBezTo>
                  <a:pt x="119917" y="39121"/>
                  <a:pt x="117291" y="37445"/>
                  <a:pt x="114329" y="36543"/>
                </a:cubicBezTo>
                <a:lnTo>
                  <a:pt x="31789" y="10959"/>
                </a:lnTo>
                <a:cubicBezTo>
                  <a:pt x="30105" y="10427"/>
                  <a:pt x="28287" y="10158"/>
                  <a:pt x="26537" y="1015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8" name="Google Shape;798;p35"/>
          <p:cNvGrpSpPr/>
          <p:nvPr/>
        </p:nvGrpSpPr>
        <p:grpSpPr>
          <a:xfrm>
            <a:off x="4729635" y="350108"/>
            <a:ext cx="4193261" cy="3652121"/>
            <a:chOff x="4729635" y="350108"/>
            <a:chExt cx="4193261" cy="3652121"/>
          </a:xfrm>
        </p:grpSpPr>
        <p:sp>
          <p:nvSpPr>
            <p:cNvPr id="799" name="Google Shape;799;p35"/>
            <p:cNvSpPr/>
            <p:nvPr/>
          </p:nvSpPr>
          <p:spPr>
            <a:xfrm flipH="1">
              <a:off x="5268012" y="2256398"/>
              <a:ext cx="100559" cy="101820"/>
            </a:xfrm>
            <a:custGeom>
              <a:rect b="b" l="l" r="r" t="t"/>
              <a:pathLst>
                <a:path extrusionOk="0" h="139480" w="137752">
                  <a:moveTo>
                    <a:pt x="45859" y="139550"/>
                  </a:moveTo>
                  <a:cubicBezTo>
                    <a:pt x="32933" y="139503"/>
                    <a:pt x="21825" y="130576"/>
                    <a:pt x="18929" y="118006"/>
                  </a:cubicBezTo>
                  <a:lnTo>
                    <a:pt x="-191" y="33782"/>
                  </a:lnTo>
                  <a:cubicBezTo>
                    <a:pt x="-3625" y="18964"/>
                    <a:pt x="5666" y="4179"/>
                    <a:pt x="20478" y="773"/>
                  </a:cubicBezTo>
                  <a:cubicBezTo>
                    <a:pt x="25258" y="-325"/>
                    <a:pt x="30240" y="-136"/>
                    <a:pt x="34885" y="1332"/>
                  </a:cubicBezTo>
                  <a:lnTo>
                    <a:pt x="117426" y="26915"/>
                  </a:lnTo>
                  <a:cubicBezTo>
                    <a:pt x="131969" y="31406"/>
                    <a:pt x="140115" y="46823"/>
                    <a:pt x="135604" y="61352"/>
                  </a:cubicBezTo>
                  <a:cubicBezTo>
                    <a:pt x="134190" y="65977"/>
                    <a:pt x="131564" y="70151"/>
                    <a:pt x="127997" y="73437"/>
                  </a:cubicBezTo>
                  <a:lnTo>
                    <a:pt x="64576" y="132145"/>
                  </a:lnTo>
                  <a:cubicBezTo>
                    <a:pt x="59527" y="136898"/>
                    <a:pt x="52794" y="139544"/>
                    <a:pt x="45859" y="139550"/>
                  </a:cubicBezTo>
                  <a:close/>
                  <a:moveTo>
                    <a:pt x="26537" y="10151"/>
                  </a:moveTo>
                  <a:cubicBezTo>
                    <a:pt x="16843" y="10212"/>
                    <a:pt x="9100" y="18102"/>
                    <a:pt x="9167" y="27770"/>
                  </a:cubicBezTo>
                  <a:cubicBezTo>
                    <a:pt x="9167" y="29022"/>
                    <a:pt x="9302" y="30268"/>
                    <a:pt x="9571" y="31493"/>
                  </a:cubicBezTo>
                  <a:lnTo>
                    <a:pt x="28692" y="115785"/>
                  </a:lnTo>
                  <a:cubicBezTo>
                    <a:pt x="30846" y="125210"/>
                    <a:pt x="40204" y="131108"/>
                    <a:pt x="49630" y="128953"/>
                  </a:cubicBezTo>
                  <a:cubicBezTo>
                    <a:pt x="52659" y="128273"/>
                    <a:pt x="55420" y="126819"/>
                    <a:pt x="57641" y="124739"/>
                  </a:cubicBezTo>
                  <a:lnTo>
                    <a:pt x="121062" y="66031"/>
                  </a:lnTo>
                  <a:cubicBezTo>
                    <a:pt x="128131" y="59501"/>
                    <a:pt x="128602" y="48466"/>
                    <a:pt x="122072" y="41390"/>
                  </a:cubicBezTo>
                  <a:cubicBezTo>
                    <a:pt x="119917" y="39121"/>
                    <a:pt x="117291" y="37445"/>
                    <a:pt x="114329" y="36543"/>
                  </a:cubicBezTo>
                  <a:lnTo>
                    <a:pt x="31789" y="10959"/>
                  </a:lnTo>
                  <a:cubicBezTo>
                    <a:pt x="30105" y="10427"/>
                    <a:pt x="28287" y="10158"/>
                    <a:pt x="26537" y="101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0" name="Google Shape;800;p35"/>
            <p:cNvGrpSpPr/>
            <p:nvPr/>
          </p:nvGrpSpPr>
          <p:grpSpPr>
            <a:xfrm>
              <a:off x="4729635" y="1132941"/>
              <a:ext cx="777408" cy="777422"/>
              <a:chOff x="3227517" y="1780923"/>
              <a:chExt cx="1456365" cy="1456391"/>
            </a:xfrm>
          </p:grpSpPr>
          <p:sp>
            <p:nvSpPr>
              <p:cNvPr id="801" name="Google Shape;801;p35"/>
              <p:cNvSpPr/>
              <p:nvPr/>
            </p:nvSpPr>
            <p:spPr>
              <a:xfrm>
                <a:off x="3227517" y="1780923"/>
                <a:ext cx="1456365" cy="1456391"/>
              </a:xfrm>
              <a:custGeom>
                <a:rect b="b" l="l" r="r" t="t"/>
                <a:pathLst>
                  <a:path extrusionOk="0" h="1456391" w="1456365">
                    <a:moveTo>
                      <a:pt x="931556" y="1426905"/>
                    </a:moveTo>
                    <a:cubicBezTo>
                      <a:pt x="1317604" y="1314577"/>
                      <a:pt x="1539498" y="910564"/>
                      <a:pt x="1427170" y="524507"/>
                    </a:cubicBezTo>
                    <a:cubicBezTo>
                      <a:pt x="1314842" y="138458"/>
                      <a:pt x="910829" y="-83436"/>
                      <a:pt x="524778" y="28892"/>
                    </a:cubicBezTo>
                    <a:cubicBezTo>
                      <a:pt x="138727" y="141220"/>
                      <a:pt x="-83168" y="545233"/>
                      <a:pt x="29160" y="931291"/>
                    </a:cubicBezTo>
                    <a:cubicBezTo>
                      <a:pt x="29190" y="931395"/>
                      <a:pt x="29222" y="931500"/>
                      <a:pt x="29252" y="931605"/>
                    </a:cubicBezTo>
                    <a:cubicBezTo>
                      <a:pt x="141676" y="1317520"/>
                      <a:pt x="545623" y="1539253"/>
                      <a:pt x="931556" y="1426905"/>
                    </a:cubicBezTo>
                    <a:close/>
                    <a:moveTo>
                      <a:pt x="564748" y="166748"/>
                    </a:moveTo>
                    <a:cubicBezTo>
                      <a:pt x="874663" y="76517"/>
                      <a:pt x="1199046" y="254597"/>
                      <a:pt x="1289286" y="564521"/>
                    </a:cubicBezTo>
                    <a:cubicBezTo>
                      <a:pt x="1379516" y="874436"/>
                      <a:pt x="1201427" y="1198819"/>
                      <a:pt x="891512" y="1289050"/>
                    </a:cubicBezTo>
                    <a:cubicBezTo>
                      <a:pt x="581598" y="1379290"/>
                      <a:pt x="257212" y="1201201"/>
                      <a:pt x="166978" y="891286"/>
                    </a:cubicBezTo>
                    <a:cubicBezTo>
                      <a:pt x="166916" y="891076"/>
                      <a:pt x="166854" y="890857"/>
                      <a:pt x="166793" y="890648"/>
                    </a:cubicBezTo>
                    <a:cubicBezTo>
                      <a:pt x="77039" y="580885"/>
                      <a:pt x="255116" y="256949"/>
                      <a:pt x="564748" y="1667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35"/>
              <p:cNvSpPr/>
              <p:nvPr/>
            </p:nvSpPr>
            <p:spPr>
              <a:xfrm>
                <a:off x="3271728" y="1825942"/>
                <a:ext cx="1365126" cy="1365123"/>
              </a:xfrm>
              <a:custGeom>
                <a:rect b="b" l="l" r="r" t="t"/>
                <a:pathLst>
                  <a:path extrusionOk="0" h="1365123" w="1365126">
                    <a:moveTo>
                      <a:pt x="682748" y="1364837"/>
                    </a:moveTo>
                    <a:cubicBezTo>
                      <a:pt x="305779" y="1364952"/>
                      <a:pt x="95" y="1059446"/>
                      <a:pt x="-18" y="682476"/>
                    </a:cubicBezTo>
                    <a:cubicBezTo>
                      <a:pt x="-130" y="305514"/>
                      <a:pt x="305372" y="-172"/>
                      <a:pt x="682338" y="-286"/>
                    </a:cubicBezTo>
                    <a:cubicBezTo>
                      <a:pt x="1059309" y="-400"/>
                      <a:pt x="1364995" y="305105"/>
                      <a:pt x="1365109" y="682076"/>
                    </a:cubicBezTo>
                    <a:cubicBezTo>
                      <a:pt x="1365195" y="985332"/>
                      <a:pt x="1165179" y="1252290"/>
                      <a:pt x="874105" y="1337405"/>
                    </a:cubicBezTo>
                    <a:cubicBezTo>
                      <a:pt x="811964" y="1355655"/>
                      <a:pt x="747518" y="1364895"/>
                      <a:pt x="682748" y="1364837"/>
                    </a:cubicBezTo>
                    <a:close/>
                    <a:moveTo>
                      <a:pt x="683414" y="15526"/>
                    </a:moveTo>
                    <a:cubicBezTo>
                      <a:pt x="314863" y="15716"/>
                      <a:pt x="16246" y="314639"/>
                      <a:pt x="16435" y="683190"/>
                    </a:cubicBezTo>
                    <a:cubicBezTo>
                      <a:pt x="16623" y="1051741"/>
                      <a:pt x="315545" y="1350359"/>
                      <a:pt x="684100" y="1350169"/>
                    </a:cubicBezTo>
                    <a:cubicBezTo>
                      <a:pt x="1052651" y="1349978"/>
                      <a:pt x="1351269" y="1051055"/>
                      <a:pt x="1351079" y="682504"/>
                    </a:cubicBezTo>
                    <a:cubicBezTo>
                      <a:pt x="1351041" y="619573"/>
                      <a:pt x="1342116" y="556965"/>
                      <a:pt x="1324542" y="496538"/>
                    </a:cubicBezTo>
                    <a:cubicBezTo>
                      <a:pt x="1241979" y="211188"/>
                      <a:pt x="980461" y="14992"/>
                      <a:pt x="683414" y="15526"/>
                    </a:cubicBezTo>
                    <a:close/>
                    <a:moveTo>
                      <a:pt x="1043554" y="578263"/>
                    </a:moveTo>
                    <a:cubicBezTo>
                      <a:pt x="1042450" y="574472"/>
                      <a:pt x="1038487" y="572300"/>
                      <a:pt x="1034696" y="573405"/>
                    </a:cubicBezTo>
                    <a:lnTo>
                      <a:pt x="739421" y="659130"/>
                    </a:lnTo>
                    <a:cubicBezTo>
                      <a:pt x="726553" y="627354"/>
                      <a:pt x="693120" y="609009"/>
                      <a:pt x="659411" y="615220"/>
                    </a:cubicBezTo>
                    <a:lnTo>
                      <a:pt x="563495" y="283940"/>
                    </a:lnTo>
                    <a:cubicBezTo>
                      <a:pt x="562306" y="280225"/>
                      <a:pt x="558411" y="278082"/>
                      <a:pt x="554636" y="279082"/>
                    </a:cubicBezTo>
                    <a:cubicBezTo>
                      <a:pt x="550849" y="280187"/>
                      <a:pt x="548674" y="284150"/>
                      <a:pt x="549779" y="287941"/>
                    </a:cubicBezTo>
                    <a:lnTo>
                      <a:pt x="646076" y="619030"/>
                    </a:lnTo>
                    <a:cubicBezTo>
                      <a:pt x="609200" y="633917"/>
                      <a:pt x="591378" y="675884"/>
                      <a:pt x="606269" y="712765"/>
                    </a:cubicBezTo>
                    <a:cubicBezTo>
                      <a:pt x="617261" y="739988"/>
                      <a:pt x="643677" y="757809"/>
                      <a:pt x="673032" y="757809"/>
                    </a:cubicBezTo>
                    <a:cubicBezTo>
                      <a:pt x="679804" y="757837"/>
                      <a:pt x="686538" y="756875"/>
                      <a:pt x="693035" y="754951"/>
                    </a:cubicBezTo>
                    <a:cubicBezTo>
                      <a:pt x="728563" y="744607"/>
                      <a:pt x="750470" y="709031"/>
                      <a:pt x="743708" y="672655"/>
                    </a:cubicBezTo>
                    <a:lnTo>
                      <a:pt x="1038983" y="586930"/>
                    </a:lnTo>
                    <a:cubicBezTo>
                      <a:pt x="1042564" y="585711"/>
                      <a:pt x="1044564" y="581911"/>
                      <a:pt x="1043554" y="578263"/>
                    </a:cubicBezTo>
                    <a:close/>
                    <a:moveTo>
                      <a:pt x="723515" y="714280"/>
                    </a:moveTo>
                    <a:cubicBezTo>
                      <a:pt x="716190" y="727738"/>
                      <a:pt x="703769" y="737692"/>
                      <a:pt x="689034" y="741902"/>
                    </a:cubicBezTo>
                    <a:cubicBezTo>
                      <a:pt x="658783" y="751961"/>
                      <a:pt x="626107" y="735587"/>
                      <a:pt x="616052" y="705336"/>
                    </a:cubicBezTo>
                    <a:cubicBezTo>
                      <a:pt x="605995" y="675084"/>
                      <a:pt x="622367" y="642413"/>
                      <a:pt x="652617" y="632355"/>
                    </a:cubicBezTo>
                    <a:cubicBezTo>
                      <a:pt x="654009" y="631888"/>
                      <a:pt x="655417" y="631479"/>
                      <a:pt x="656840" y="631126"/>
                    </a:cubicBezTo>
                    <a:cubicBezTo>
                      <a:pt x="687377" y="622163"/>
                      <a:pt x="719400" y="639651"/>
                      <a:pt x="728363" y="670188"/>
                    </a:cubicBezTo>
                    <a:cubicBezTo>
                      <a:pt x="732697" y="684943"/>
                      <a:pt x="730954" y="700821"/>
                      <a:pt x="723515" y="7142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3" name="Google Shape;803;p35"/>
            <p:cNvSpPr/>
            <p:nvPr/>
          </p:nvSpPr>
          <p:spPr>
            <a:xfrm flipH="1" rot="9479958">
              <a:off x="5714876" y="590979"/>
              <a:ext cx="496069" cy="1275547"/>
            </a:xfrm>
            <a:custGeom>
              <a:rect b="b" l="l" r="r" t="t"/>
              <a:pathLst>
                <a:path extrusionOk="0" h="2389213" w="929181">
                  <a:moveTo>
                    <a:pt x="926853" y="815159"/>
                  </a:moveTo>
                  <a:cubicBezTo>
                    <a:pt x="959047" y="406156"/>
                    <a:pt x="649580" y="110976"/>
                    <a:pt x="328587" y="-86"/>
                  </a:cubicBezTo>
                  <a:cubicBezTo>
                    <a:pt x="324749" y="-1010"/>
                    <a:pt x="320891" y="1353"/>
                    <a:pt x="319977" y="5191"/>
                  </a:cubicBezTo>
                  <a:cubicBezTo>
                    <a:pt x="319177" y="8506"/>
                    <a:pt x="320825" y="11916"/>
                    <a:pt x="323920" y="13345"/>
                  </a:cubicBezTo>
                  <a:cubicBezTo>
                    <a:pt x="639674" y="122692"/>
                    <a:pt x="944188" y="412633"/>
                    <a:pt x="912565" y="814111"/>
                  </a:cubicBezTo>
                  <a:cubicBezTo>
                    <a:pt x="899897" y="975465"/>
                    <a:pt x="822268" y="1144057"/>
                    <a:pt x="692157" y="1242260"/>
                  </a:cubicBezTo>
                  <a:cubicBezTo>
                    <a:pt x="637674" y="1166727"/>
                    <a:pt x="564807" y="1115101"/>
                    <a:pt x="481845" y="1095480"/>
                  </a:cubicBezTo>
                  <a:cubicBezTo>
                    <a:pt x="407835" y="1077954"/>
                    <a:pt x="341732" y="1091289"/>
                    <a:pt x="300870" y="1131961"/>
                  </a:cubicBezTo>
                  <a:cubicBezTo>
                    <a:pt x="268675" y="1162498"/>
                    <a:pt x="256921" y="1208837"/>
                    <a:pt x="270676" y="1251023"/>
                  </a:cubicBezTo>
                  <a:cubicBezTo>
                    <a:pt x="294298" y="1314555"/>
                    <a:pt x="374879" y="1342177"/>
                    <a:pt x="444221" y="1341606"/>
                  </a:cubicBezTo>
                  <a:cubicBezTo>
                    <a:pt x="532089" y="1341034"/>
                    <a:pt x="617642" y="1313355"/>
                    <a:pt x="689204" y="1262358"/>
                  </a:cubicBezTo>
                  <a:cubicBezTo>
                    <a:pt x="710769" y="1294695"/>
                    <a:pt x="728476" y="1329443"/>
                    <a:pt x="741973" y="1365895"/>
                  </a:cubicBezTo>
                  <a:cubicBezTo>
                    <a:pt x="800170" y="1521343"/>
                    <a:pt x="735305" y="1713462"/>
                    <a:pt x="655199" y="1841478"/>
                  </a:cubicBezTo>
                  <a:cubicBezTo>
                    <a:pt x="586220" y="1948939"/>
                    <a:pt x="494008" y="2039560"/>
                    <a:pt x="385357" y="2106654"/>
                  </a:cubicBezTo>
                  <a:cubicBezTo>
                    <a:pt x="276581" y="2174948"/>
                    <a:pt x="148851" y="2207714"/>
                    <a:pt x="25026" y="2239433"/>
                  </a:cubicBezTo>
                  <a:lnTo>
                    <a:pt x="18358" y="2241147"/>
                  </a:lnTo>
                  <a:lnTo>
                    <a:pt x="169425" y="1903009"/>
                  </a:lnTo>
                  <a:cubicBezTo>
                    <a:pt x="170949" y="1899371"/>
                    <a:pt x="169244" y="1895180"/>
                    <a:pt x="165605" y="1893656"/>
                  </a:cubicBezTo>
                  <a:cubicBezTo>
                    <a:pt x="162081" y="1892170"/>
                    <a:pt x="158004" y="1893732"/>
                    <a:pt x="156376" y="1897199"/>
                  </a:cubicBezTo>
                  <a:lnTo>
                    <a:pt x="546" y="2245909"/>
                  </a:lnTo>
                  <a:cubicBezTo>
                    <a:pt x="-206" y="2247710"/>
                    <a:pt x="-206" y="2249729"/>
                    <a:pt x="546" y="2251529"/>
                  </a:cubicBezTo>
                  <a:cubicBezTo>
                    <a:pt x="1299" y="2253349"/>
                    <a:pt x="2785" y="2254768"/>
                    <a:pt x="4642" y="2255434"/>
                  </a:cubicBezTo>
                  <a:lnTo>
                    <a:pt x="355543" y="2388784"/>
                  </a:lnTo>
                  <a:cubicBezTo>
                    <a:pt x="356362" y="2388975"/>
                    <a:pt x="357201" y="2388975"/>
                    <a:pt x="358020" y="2388784"/>
                  </a:cubicBezTo>
                  <a:cubicBezTo>
                    <a:pt x="360991" y="2388841"/>
                    <a:pt x="363668" y="2387003"/>
                    <a:pt x="364687" y="2384213"/>
                  </a:cubicBezTo>
                  <a:cubicBezTo>
                    <a:pt x="366249" y="2380583"/>
                    <a:pt x="364573" y="2376383"/>
                    <a:pt x="360944" y="2374831"/>
                  </a:cubicBezTo>
                  <a:cubicBezTo>
                    <a:pt x="360830" y="2374783"/>
                    <a:pt x="360715" y="2374735"/>
                    <a:pt x="360591" y="2374688"/>
                  </a:cubicBezTo>
                  <a:lnTo>
                    <a:pt x="34836" y="2250863"/>
                  </a:lnTo>
                  <a:cubicBezTo>
                    <a:pt x="157900" y="2219335"/>
                    <a:pt x="284677" y="2186283"/>
                    <a:pt x="393453" y="2117513"/>
                  </a:cubicBezTo>
                  <a:cubicBezTo>
                    <a:pt x="503428" y="2049647"/>
                    <a:pt x="596859" y="1958073"/>
                    <a:pt x="666916" y="1849479"/>
                  </a:cubicBezTo>
                  <a:cubicBezTo>
                    <a:pt x="748830" y="1718606"/>
                    <a:pt x="815029" y="1521628"/>
                    <a:pt x="754927" y="1361418"/>
                  </a:cubicBezTo>
                  <a:cubicBezTo>
                    <a:pt x="741001" y="1323737"/>
                    <a:pt x="722684" y="1287837"/>
                    <a:pt x="700348" y="1254452"/>
                  </a:cubicBezTo>
                  <a:cubicBezTo>
                    <a:pt x="834651" y="1153201"/>
                    <a:pt x="913803" y="980513"/>
                    <a:pt x="926853" y="815159"/>
                  </a:cubicBezTo>
                  <a:close/>
                  <a:moveTo>
                    <a:pt x="444126" y="1327318"/>
                  </a:moveTo>
                  <a:cubicBezTo>
                    <a:pt x="379927" y="1327985"/>
                    <a:pt x="305346" y="1303125"/>
                    <a:pt x="284201" y="1246070"/>
                  </a:cubicBezTo>
                  <a:cubicBezTo>
                    <a:pt x="271723" y="1212733"/>
                    <a:pt x="282772" y="1169870"/>
                    <a:pt x="311062" y="1142152"/>
                  </a:cubicBezTo>
                  <a:cubicBezTo>
                    <a:pt x="342875" y="1110720"/>
                    <a:pt x="384690" y="1102338"/>
                    <a:pt x="420218" y="1102338"/>
                  </a:cubicBezTo>
                  <a:cubicBezTo>
                    <a:pt x="440011" y="1102433"/>
                    <a:pt x="459728" y="1104805"/>
                    <a:pt x="478987" y="1109386"/>
                  </a:cubicBezTo>
                  <a:cubicBezTo>
                    <a:pt x="558616" y="1128436"/>
                    <a:pt x="628530" y="1177871"/>
                    <a:pt x="681108" y="1250642"/>
                  </a:cubicBezTo>
                  <a:cubicBezTo>
                    <a:pt x="611880" y="1299972"/>
                    <a:pt x="529127" y="1326747"/>
                    <a:pt x="444126" y="13273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4" name="Google Shape;804;p35"/>
            <p:cNvGrpSpPr/>
            <p:nvPr/>
          </p:nvGrpSpPr>
          <p:grpSpPr>
            <a:xfrm flipH="1">
              <a:off x="7544813" y="350108"/>
              <a:ext cx="1271585" cy="1042133"/>
              <a:chOff x="3147231" y="1221519"/>
              <a:chExt cx="1728166" cy="1416327"/>
            </a:xfrm>
          </p:grpSpPr>
          <p:sp>
            <p:nvSpPr>
              <p:cNvPr id="805" name="Google Shape;805;p35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35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35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35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35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0" name="Google Shape;810;p35"/>
            <p:cNvGrpSpPr/>
            <p:nvPr/>
          </p:nvGrpSpPr>
          <p:grpSpPr>
            <a:xfrm>
              <a:off x="8231796" y="2256398"/>
              <a:ext cx="691100" cy="400077"/>
              <a:chOff x="6189043" y="1146806"/>
              <a:chExt cx="946324" cy="547826"/>
            </a:xfrm>
          </p:grpSpPr>
          <p:sp>
            <p:nvSpPr>
              <p:cNvPr id="811" name="Google Shape;811;p35"/>
              <p:cNvSpPr/>
              <p:nvPr/>
            </p:nvSpPr>
            <p:spPr>
              <a:xfrm>
                <a:off x="6189043" y="1146806"/>
                <a:ext cx="946324" cy="547826"/>
              </a:xfrm>
              <a:custGeom>
                <a:rect b="b" l="l" r="r" t="t"/>
                <a:pathLst>
                  <a:path extrusionOk="0" h="547826" w="946324">
                    <a:moveTo>
                      <a:pt x="0" y="0"/>
                    </a:moveTo>
                    <a:lnTo>
                      <a:pt x="946324" y="0"/>
                    </a:lnTo>
                    <a:lnTo>
                      <a:pt x="946324" y="547826"/>
                    </a:lnTo>
                    <a:lnTo>
                      <a:pt x="0" y="5478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35"/>
              <p:cNvSpPr/>
              <p:nvPr/>
            </p:nvSpPr>
            <p:spPr>
              <a:xfrm>
                <a:off x="6363617" y="1291084"/>
                <a:ext cx="597042" cy="259269"/>
              </a:xfrm>
              <a:custGeom>
                <a:rect b="b" l="l" r="r" t="t"/>
                <a:pathLst>
                  <a:path extrusionOk="0" h="259269" w="597042">
                    <a:moveTo>
                      <a:pt x="591087" y="10169"/>
                    </a:moveTo>
                    <a:lnTo>
                      <a:pt x="4145" y="10169"/>
                    </a:lnTo>
                    <a:cubicBezTo>
                      <a:pt x="1385" y="10169"/>
                      <a:pt x="-905" y="7908"/>
                      <a:pt x="-905" y="5119"/>
                    </a:cubicBezTo>
                    <a:cubicBezTo>
                      <a:pt x="-905" y="2331"/>
                      <a:pt x="1385" y="70"/>
                      <a:pt x="4145" y="70"/>
                    </a:cubicBezTo>
                    <a:lnTo>
                      <a:pt x="591087" y="70"/>
                    </a:lnTo>
                    <a:cubicBezTo>
                      <a:pt x="593848" y="70"/>
                      <a:pt x="596136" y="2331"/>
                      <a:pt x="596136" y="5119"/>
                    </a:cubicBezTo>
                    <a:cubicBezTo>
                      <a:pt x="596136" y="7908"/>
                      <a:pt x="593848" y="10169"/>
                      <a:pt x="591087" y="10169"/>
                    </a:cubicBezTo>
                    <a:close/>
                    <a:moveTo>
                      <a:pt x="596136" y="67395"/>
                    </a:moveTo>
                    <a:cubicBezTo>
                      <a:pt x="596136" y="64607"/>
                      <a:pt x="593848" y="62346"/>
                      <a:pt x="591087" y="62346"/>
                    </a:cubicBezTo>
                    <a:lnTo>
                      <a:pt x="4145" y="62346"/>
                    </a:lnTo>
                    <a:cubicBezTo>
                      <a:pt x="1385" y="62346"/>
                      <a:pt x="-905" y="64607"/>
                      <a:pt x="-905" y="67395"/>
                    </a:cubicBezTo>
                    <a:cubicBezTo>
                      <a:pt x="-905" y="70184"/>
                      <a:pt x="1385" y="72445"/>
                      <a:pt x="4145" y="72445"/>
                    </a:cubicBezTo>
                    <a:lnTo>
                      <a:pt x="591087" y="72445"/>
                    </a:lnTo>
                    <a:cubicBezTo>
                      <a:pt x="593848" y="72445"/>
                      <a:pt x="596136" y="70184"/>
                      <a:pt x="596136" y="67395"/>
                    </a:cubicBezTo>
                    <a:close/>
                    <a:moveTo>
                      <a:pt x="596136" y="129671"/>
                    </a:moveTo>
                    <a:cubicBezTo>
                      <a:pt x="596136" y="126884"/>
                      <a:pt x="593848" y="124622"/>
                      <a:pt x="591087" y="124622"/>
                    </a:cubicBezTo>
                    <a:lnTo>
                      <a:pt x="4145" y="124622"/>
                    </a:lnTo>
                    <a:cubicBezTo>
                      <a:pt x="1385" y="124622"/>
                      <a:pt x="-905" y="126884"/>
                      <a:pt x="-905" y="129671"/>
                    </a:cubicBezTo>
                    <a:cubicBezTo>
                      <a:pt x="-905" y="132458"/>
                      <a:pt x="1385" y="134720"/>
                      <a:pt x="4145" y="134720"/>
                    </a:cubicBezTo>
                    <a:lnTo>
                      <a:pt x="591087" y="134720"/>
                    </a:lnTo>
                    <a:cubicBezTo>
                      <a:pt x="593848" y="134761"/>
                      <a:pt x="596069" y="132559"/>
                      <a:pt x="596136" y="129806"/>
                    </a:cubicBezTo>
                    <a:cubicBezTo>
                      <a:pt x="596136" y="129759"/>
                      <a:pt x="596136" y="129718"/>
                      <a:pt x="596136" y="129671"/>
                    </a:cubicBezTo>
                    <a:close/>
                    <a:moveTo>
                      <a:pt x="596136" y="192014"/>
                    </a:moveTo>
                    <a:cubicBezTo>
                      <a:pt x="596204" y="189261"/>
                      <a:pt x="593982" y="187005"/>
                      <a:pt x="591222" y="186965"/>
                    </a:cubicBezTo>
                    <a:cubicBezTo>
                      <a:pt x="591154" y="186965"/>
                      <a:pt x="591154" y="186965"/>
                      <a:pt x="591087" y="186965"/>
                    </a:cubicBezTo>
                    <a:lnTo>
                      <a:pt x="4145" y="186965"/>
                    </a:lnTo>
                    <a:cubicBezTo>
                      <a:pt x="1385" y="186965"/>
                      <a:pt x="-905" y="189227"/>
                      <a:pt x="-905" y="192014"/>
                    </a:cubicBezTo>
                    <a:cubicBezTo>
                      <a:pt x="-905" y="194802"/>
                      <a:pt x="1385" y="197064"/>
                      <a:pt x="4145" y="197064"/>
                    </a:cubicBezTo>
                    <a:lnTo>
                      <a:pt x="591087" y="197064"/>
                    </a:lnTo>
                    <a:cubicBezTo>
                      <a:pt x="593848" y="197064"/>
                      <a:pt x="596136" y="194802"/>
                      <a:pt x="596136" y="192014"/>
                    </a:cubicBezTo>
                    <a:close/>
                    <a:moveTo>
                      <a:pt x="251902" y="254290"/>
                    </a:moveTo>
                    <a:cubicBezTo>
                      <a:pt x="251835" y="251516"/>
                      <a:pt x="249613" y="249274"/>
                      <a:pt x="246853" y="249241"/>
                    </a:cubicBezTo>
                    <a:lnTo>
                      <a:pt x="4482" y="249241"/>
                    </a:lnTo>
                    <a:cubicBezTo>
                      <a:pt x="1721" y="249241"/>
                      <a:pt x="-568" y="251503"/>
                      <a:pt x="-568" y="254290"/>
                    </a:cubicBezTo>
                    <a:cubicBezTo>
                      <a:pt x="-568" y="257077"/>
                      <a:pt x="1721" y="259340"/>
                      <a:pt x="4482" y="259340"/>
                    </a:cubicBezTo>
                    <a:lnTo>
                      <a:pt x="246853" y="259340"/>
                    </a:lnTo>
                    <a:cubicBezTo>
                      <a:pt x="249613" y="259340"/>
                      <a:pt x="251902" y="257077"/>
                      <a:pt x="251902" y="2542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3" name="Google Shape;813;p35"/>
            <p:cNvGrpSpPr/>
            <p:nvPr/>
          </p:nvGrpSpPr>
          <p:grpSpPr>
            <a:xfrm>
              <a:off x="5569956" y="1240445"/>
              <a:ext cx="2819908" cy="2761784"/>
              <a:chOff x="5569956" y="1240445"/>
              <a:chExt cx="2819908" cy="2761784"/>
            </a:xfrm>
          </p:grpSpPr>
          <p:grpSp>
            <p:nvGrpSpPr>
              <p:cNvPr id="814" name="Google Shape;814;p35"/>
              <p:cNvGrpSpPr/>
              <p:nvPr/>
            </p:nvGrpSpPr>
            <p:grpSpPr>
              <a:xfrm>
                <a:off x="5569956" y="1240445"/>
                <a:ext cx="2819908" cy="2761784"/>
                <a:chOff x="3157586" y="1099917"/>
                <a:chExt cx="5282705" cy="5173818"/>
              </a:xfrm>
            </p:grpSpPr>
            <p:sp>
              <p:nvSpPr>
                <p:cNvPr id="815" name="Google Shape;815;p35"/>
                <p:cNvSpPr/>
                <p:nvPr/>
              </p:nvSpPr>
              <p:spPr>
                <a:xfrm>
                  <a:off x="3157586" y="2188764"/>
                  <a:ext cx="5282705" cy="4084971"/>
                </a:xfrm>
                <a:custGeom>
                  <a:rect b="b" l="l" r="r" t="t"/>
                  <a:pathLst>
                    <a:path extrusionOk="0" h="4084971" w="5282705">
                      <a:moveTo>
                        <a:pt x="4900069" y="4084686"/>
                      </a:moveTo>
                      <a:lnTo>
                        <a:pt x="751074" y="4084686"/>
                      </a:lnTo>
                      <a:cubicBezTo>
                        <a:pt x="561662" y="4084639"/>
                        <a:pt x="400804" y="3945983"/>
                        <a:pt x="372836" y="3758646"/>
                      </a:cubicBezTo>
                      <a:lnTo>
                        <a:pt x="4219" y="1292623"/>
                      </a:lnTo>
                      <a:cubicBezTo>
                        <a:pt x="-26120" y="1089312"/>
                        <a:pt x="109606" y="898364"/>
                        <a:pt x="311590" y="860188"/>
                      </a:cubicBezTo>
                      <a:lnTo>
                        <a:pt x="4829107" y="6462"/>
                      </a:lnTo>
                      <a:cubicBezTo>
                        <a:pt x="5036629" y="-32838"/>
                        <a:pt x="5236711" y="103541"/>
                        <a:pt x="5276011" y="311062"/>
                      </a:cubicBezTo>
                      <a:cubicBezTo>
                        <a:pt x="5280459" y="334551"/>
                        <a:pt x="5282698" y="358411"/>
                        <a:pt x="5282688" y="382318"/>
                      </a:cubicBezTo>
                      <a:lnTo>
                        <a:pt x="5282688" y="3702162"/>
                      </a:lnTo>
                      <a:cubicBezTo>
                        <a:pt x="5282688" y="3913427"/>
                        <a:pt x="5111429" y="4084686"/>
                        <a:pt x="4900164" y="4084686"/>
                      </a:cubicBezTo>
                      <a:cubicBezTo>
                        <a:pt x="4900136" y="4084686"/>
                        <a:pt x="4900097" y="4084686"/>
                        <a:pt x="4900069" y="408468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35"/>
                <p:cNvSpPr/>
                <p:nvPr/>
              </p:nvSpPr>
              <p:spPr>
                <a:xfrm>
                  <a:off x="4306061" y="2688526"/>
                  <a:ext cx="3748095" cy="3585209"/>
                </a:xfrm>
                <a:custGeom>
                  <a:rect b="b" l="l" r="r" t="t"/>
                  <a:pathLst>
                    <a:path extrusionOk="0" h="3585209" w="3748095">
                      <a:moveTo>
                        <a:pt x="3243912" y="3351276"/>
                      </a:moveTo>
                      <a:lnTo>
                        <a:pt x="3071604" y="3335178"/>
                      </a:lnTo>
                      <a:lnTo>
                        <a:pt x="2775472" y="3307366"/>
                      </a:lnTo>
                      <a:lnTo>
                        <a:pt x="2789664" y="3584924"/>
                      </a:lnTo>
                      <a:lnTo>
                        <a:pt x="568911" y="3584924"/>
                      </a:lnTo>
                      <a:lnTo>
                        <a:pt x="517190" y="3015710"/>
                      </a:lnTo>
                      <a:lnTo>
                        <a:pt x="-18" y="1877092"/>
                      </a:lnTo>
                      <a:lnTo>
                        <a:pt x="197245" y="831437"/>
                      </a:lnTo>
                      <a:cubicBezTo>
                        <a:pt x="223782" y="690572"/>
                        <a:pt x="317450" y="571548"/>
                        <a:pt x="448133" y="512636"/>
                      </a:cubicBezTo>
                      <a:lnTo>
                        <a:pt x="1391680" y="86677"/>
                      </a:lnTo>
                      <a:lnTo>
                        <a:pt x="1794111" y="-286"/>
                      </a:lnTo>
                      <a:lnTo>
                        <a:pt x="2103102" y="60388"/>
                      </a:lnTo>
                      <a:lnTo>
                        <a:pt x="3152853" y="435388"/>
                      </a:lnTo>
                      <a:cubicBezTo>
                        <a:pt x="3305472" y="489938"/>
                        <a:pt x="3415667" y="624078"/>
                        <a:pt x="3439555" y="784384"/>
                      </a:cubicBezTo>
                      <a:lnTo>
                        <a:pt x="3732830" y="2756821"/>
                      </a:lnTo>
                      <a:lnTo>
                        <a:pt x="3743022" y="2824829"/>
                      </a:lnTo>
                      <a:cubicBezTo>
                        <a:pt x="3780388" y="3076575"/>
                        <a:pt x="3606605" y="3310947"/>
                        <a:pt x="3354859" y="3348323"/>
                      </a:cubicBezTo>
                      <a:cubicBezTo>
                        <a:pt x="3318130" y="3353772"/>
                        <a:pt x="3280878" y="3354762"/>
                        <a:pt x="3243912" y="335127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35"/>
                <p:cNvSpPr/>
                <p:nvPr/>
              </p:nvSpPr>
              <p:spPr>
                <a:xfrm>
                  <a:off x="5346000" y="4224527"/>
                  <a:ext cx="503967" cy="655986"/>
                </a:xfrm>
                <a:custGeom>
                  <a:rect b="b" l="l" r="r" t="t"/>
                  <a:pathLst>
                    <a:path extrusionOk="0" h="655986" w="503967">
                      <a:moveTo>
                        <a:pt x="0" y="601123"/>
                      </a:moveTo>
                      <a:lnTo>
                        <a:pt x="406813" y="0"/>
                      </a:lnTo>
                      <a:lnTo>
                        <a:pt x="503968" y="56864"/>
                      </a:lnTo>
                      <a:lnTo>
                        <a:pt x="80200" y="655987"/>
                      </a:lnTo>
                      <a:lnTo>
                        <a:pt x="0" y="6011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35"/>
                <p:cNvSpPr/>
                <p:nvPr/>
              </p:nvSpPr>
              <p:spPr>
                <a:xfrm>
                  <a:off x="5346000" y="4766023"/>
                  <a:ext cx="648366" cy="888682"/>
                </a:xfrm>
                <a:custGeom>
                  <a:rect b="b" l="l" r="r" t="t"/>
                  <a:pathLst>
                    <a:path extrusionOk="0" h="888682" w="648366">
                      <a:moveTo>
                        <a:pt x="648367" y="317945"/>
                      </a:moveTo>
                      <a:lnTo>
                        <a:pt x="572548" y="285845"/>
                      </a:lnTo>
                      <a:lnTo>
                        <a:pt x="396335" y="0"/>
                      </a:lnTo>
                      <a:lnTo>
                        <a:pt x="0" y="59627"/>
                      </a:lnTo>
                      <a:lnTo>
                        <a:pt x="41148" y="748570"/>
                      </a:lnTo>
                      <a:lnTo>
                        <a:pt x="566547" y="888682"/>
                      </a:lnTo>
                      <a:lnTo>
                        <a:pt x="648367" y="317945"/>
                      </a:ln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35"/>
                <p:cNvSpPr/>
                <p:nvPr/>
              </p:nvSpPr>
              <p:spPr>
                <a:xfrm>
                  <a:off x="5387483" y="1398591"/>
                  <a:ext cx="274109" cy="497072"/>
                </a:xfrm>
                <a:custGeom>
                  <a:rect b="b" l="l" r="r" t="t"/>
                  <a:pathLst>
                    <a:path extrusionOk="0" h="497072" w="274109">
                      <a:moveTo>
                        <a:pt x="252155" y="3297"/>
                      </a:moveTo>
                      <a:cubicBezTo>
                        <a:pt x="189004" y="-2227"/>
                        <a:pt x="119853" y="-6228"/>
                        <a:pt x="67751" y="30062"/>
                      </a:cubicBezTo>
                      <a:cubicBezTo>
                        <a:pt x="24031" y="60542"/>
                        <a:pt x="1076" y="115311"/>
                        <a:pt x="28" y="168746"/>
                      </a:cubicBezTo>
                      <a:cubicBezTo>
                        <a:pt x="-1020" y="222182"/>
                        <a:pt x="15935" y="274283"/>
                        <a:pt x="38414" y="322480"/>
                      </a:cubicBezTo>
                      <a:cubicBezTo>
                        <a:pt x="68961" y="383106"/>
                        <a:pt x="103984" y="441371"/>
                        <a:pt x="143189" y="496787"/>
                      </a:cubicBezTo>
                      <a:cubicBezTo>
                        <a:pt x="177479" y="397537"/>
                        <a:pt x="209864" y="300096"/>
                        <a:pt x="244249" y="200846"/>
                      </a:cubicBezTo>
                      <a:cubicBezTo>
                        <a:pt x="256870" y="167356"/>
                        <a:pt x="266433" y="132799"/>
                        <a:pt x="272824" y="97595"/>
                      </a:cubicBezTo>
                      <a:cubicBezTo>
                        <a:pt x="278158" y="62257"/>
                        <a:pt x="265776" y="36730"/>
                        <a:pt x="252155" y="3297"/>
                      </a:cubicBezTo>
                      <a:close/>
                    </a:path>
                  </a:pathLst>
                </a:custGeom>
                <a:solidFill>
                  <a:srgbClr val="CB5A3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35"/>
                <p:cNvSpPr/>
                <p:nvPr/>
              </p:nvSpPr>
              <p:spPr>
                <a:xfrm>
                  <a:off x="5484953" y="1282608"/>
                  <a:ext cx="924133" cy="1549157"/>
                </a:xfrm>
                <a:custGeom>
                  <a:rect b="b" l="l" r="r" t="t"/>
                  <a:pathLst>
                    <a:path extrusionOk="0" h="1549157" w="924133">
                      <a:moveTo>
                        <a:pt x="0" y="985198"/>
                      </a:moveTo>
                      <a:cubicBezTo>
                        <a:pt x="0" y="985198"/>
                        <a:pt x="2953" y="1212560"/>
                        <a:pt x="212788" y="1218465"/>
                      </a:cubicBezTo>
                      <a:lnTo>
                        <a:pt x="212788" y="1492499"/>
                      </a:lnTo>
                      <a:cubicBezTo>
                        <a:pt x="212788" y="1492499"/>
                        <a:pt x="539305" y="1635374"/>
                        <a:pt x="924115" y="1466211"/>
                      </a:cubicBezTo>
                      <a:lnTo>
                        <a:pt x="901636" y="428938"/>
                      </a:lnTo>
                      <a:cubicBezTo>
                        <a:pt x="901636" y="428938"/>
                        <a:pt x="879253" y="70226"/>
                        <a:pt x="746855" y="34222"/>
                      </a:cubicBezTo>
                      <a:cubicBezTo>
                        <a:pt x="591407" y="-7974"/>
                        <a:pt x="172021" y="-75125"/>
                        <a:pt x="35337" y="278538"/>
                      </a:cubicBezTo>
                      <a:cubicBezTo>
                        <a:pt x="11439" y="341803"/>
                        <a:pt x="-543" y="408935"/>
                        <a:pt x="0" y="476563"/>
                      </a:cubicBez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35"/>
                <p:cNvSpPr/>
                <p:nvPr/>
              </p:nvSpPr>
              <p:spPr>
                <a:xfrm>
                  <a:off x="6298500" y="2124931"/>
                  <a:ext cx="100298" cy="148590"/>
                </a:xfrm>
                <a:custGeom>
                  <a:rect b="b" l="l" r="r" t="t"/>
                  <a:pathLst>
                    <a:path extrusionOk="0" h="148590" w="100298">
                      <a:moveTo>
                        <a:pt x="-18" y="11049"/>
                      </a:moveTo>
                      <a:cubicBezTo>
                        <a:pt x="-18" y="11049"/>
                        <a:pt x="4554" y="134874"/>
                        <a:pt x="100281" y="148304"/>
                      </a:cubicBezTo>
                      <a:lnTo>
                        <a:pt x="97042" y="-286"/>
                      </a:lnTo>
                      <a:close/>
                    </a:path>
                  </a:pathLst>
                </a:custGeom>
                <a:solidFill>
                  <a:srgbClr val="CB5A3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35"/>
                <p:cNvSpPr/>
                <p:nvPr/>
              </p:nvSpPr>
              <p:spPr>
                <a:xfrm>
                  <a:off x="6027741" y="1271360"/>
                  <a:ext cx="455769" cy="633560"/>
                </a:xfrm>
                <a:custGeom>
                  <a:rect b="b" l="l" r="r" t="t"/>
                  <a:pathLst>
                    <a:path extrusionOk="0" h="633560" w="455769">
                      <a:moveTo>
                        <a:pt x="40523" y="435519"/>
                      </a:moveTo>
                      <a:cubicBezTo>
                        <a:pt x="-3292" y="351985"/>
                        <a:pt x="-14341" y="249496"/>
                        <a:pt x="20997" y="162056"/>
                      </a:cubicBezTo>
                      <a:cubicBezTo>
                        <a:pt x="56334" y="74617"/>
                        <a:pt x="140916" y="6323"/>
                        <a:pt x="235023" y="131"/>
                      </a:cubicBezTo>
                      <a:cubicBezTo>
                        <a:pt x="329130" y="-6060"/>
                        <a:pt x="425523" y="57281"/>
                        <a:pt x="449241" y="149007"/>
                      </a:cubicBezTo>
                      <a:cubicBezTo>
                        <a:pt x="460385" y="192727"/>
                        <a:pt x="455432" y="238923"/>
                        <a:pt x="447717" y="283405"/>
                      </a:cubicBezTo>
                      <a:cubicBezTo>
                        <a:pt x="432162" y="373035"/>
                        <a:pt x="405978" y="460484"/>
                        <a:pt x="369707" y="543914"/>
                      </a:cubicBezTo>
                      <a:cubicBezTo>
                        <a:pt x="358753" y="569250"/>
                        <a:pt x="346275" y="594968"/>
                        <a:pt x="325416" y="612875"/>
                      </a:cubicBezTo>
                      <a:cubicBezTo>
                        <a:pt x="230070" y="694790"/>
                        <a:pt x="78718" y="508386"/>
                        <a:pt x="40523" y="435519"/>
                      </a:cubicBezTo>
                      <a:close/>
                    </a:path>
                  </a:pathLst>
                </a:custGeom>
                <a:solidFill>
                  <a:srgbClr val="CB5A3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35"/>
                <p:cNvSpPr/>
                <p:nvPr/>
              </p:nvSpPr>
              <p:spPr>
                <a:xfrm rot="-2700000">
                  <a:off x="6150871" y="1780625"/>
                  <a:ext cx="376065" cy="376065"/>
                </a:xfrm>
                <a:custGeom>
                  <a:rect b="b" l="l" r="r" t="t"/>
                  <a:pathLst>
                    <a:path extrusionOk="0" h="375856" w="375856">
                      <a:moveTo>
                        <a:pt x="375839" y="187642"/>
                      </a:moveTo>
                      <a:cubicBezTo>
                        <a:pt x="375839" y="291432"/>
                        <a:pt x="291700" y="375571"/>
                        <a:pt x="187910" y="375571"/>
                      </a:cubicBezTo>
                      <a:cubicBezTo>
                        <a:pt x="84120" y="375571"/>
                        <a:pt x="-18" y="291432"/>
                        <a:pt x="-18" y="187642"/>
                      </a:cubicBezTo>
                      <a:cubicBezTo>
                        <a:pt x="-18" y="83853"/>
                        <a:pt x="84120" y="-286"/>
                        <a:pt x="187910" y="-286"/>
                      </a:cubicBezTo>
                      <a:cubicBezTo>
                        <a:pt x="291700" y="-286"/>
                        <a:pt x="375839" y="83853"/>
                        <a:pt x="375839" y="187642"/>
                      </a:cubicBez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35"/>
                <p:cNvSpPr/>
                <p:nvPr/>
              </p:nvSpPr>
              <p:spPr>
                <a:xfrm>
                  <a:off x="6293288" y="1897284"/>
                  <a:ext cx="106654" cy="114300"/>
                </a:xfrm>
                <a:custGeom>
                  <a:rect b="b" l="l" r="r" t="t"/>
                  <a:pathLst>
                    <a:path extrusionOk="0" h="114300" w="106654">
                      <a:moveTo>
                        <a:pt x="104160" y="114014"/>
                      </a:moveTo>
                      <a:lnTo>
                        <a:pt x="20816" y="98870"/>
                      </a:lnTo>
                      <a:cubicBezTo>
                        <a:pt x="7090" y="96431"/>
                        <a:pt x="-2063" y="83325"/>
                        <a:pt x="375" y="69599"/>
                      </a:cubicBezTo>
                      <a:cubicBezTo>
                        <a:pt x="1452" y="63560"/>
                        <a:pt x="4690" y="58121"/>
                        <a:pt x="9481" y="54293"/>
                      </a:cubicBezTo>
                      <a:lnTo>
                        <a:pt x="77014" y="-286"/>
                      </a:lnTo>
                      <a:lnTo>
                        <a:pt x="85967" y="10859"/>
                      </a:lnTo>
                      <a:lnTo>
                        <a:pt x="18435" y="65437"/>
                      </a:lnTo>
                      <a:cubicBezTo>
                        <a:pt x="13844" y="69370"/>
                        <a:pt x="13310" y="76286"/>
                        <a:pt x="17254" y="80886"/>
                      </a:cubicBezTo>
                      <a:cubicBezTo>
                        <a:pt x="18835" y="82734"/>
                        <a:pt x="20997" y="84001"/>
                        <a:pt x="23388" y="84487"/>
                      </a:cubicBezTo>
                      <a:lnTo>
                        <a:pt x="106636" y="996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35"/>
                <p:cNvSpPr/>
                <p:nvPr/>
              </p:nvSpPr>
              <p:spPr>
                <a:xfrm>
                  <a:off x="5433249" y="1099917"/>
                  <a:ext cx="837497" cy="516481"/>
                </a:xfrm>
                <a:custGeom>
                  <a:rect b="b" l="l" r="r" t="t"/>
                  <a:pathLst>
                    <a:path extrusionOk="0" h="516481" w="837497">
                      <a:moveTo>
                        <a:pt x="834277" y="220057"/>
                      </a:moveTo>
                      <a:cubicBezTo>
                        <a:pt x="793510" y="100899"/>
                        <a:pt x="674924" y="16698"/>
                        <a:pt x="549670" y="2220"/>
                      </a:cubicBezTo>
                      <a:cubicBezTo>
                        <a:pt x="424416" y="-12258"/>
                        <a:pt x="296781" y="37176"/>
                        <a:pt x="202103" y="120425"/>
                      </a:cubicBezTo>
                      <a:cubicBezTo>
                        <a:pt x="107424" y="203674"/>
                        <a:pt x="37511" y="341405"/>
                        <a:pt x="-18" y="461706"/>
                      </a:cubicBezTo>
                      <a:cubicBezTo>
                        <a:pt x="73325" y="422082"/>
                        <a:pt x="155526" y="433131"/>
                        <a:pt x="236774" y="451704"/>
                      </a:cubicBezTo>
                      <a:cubicBezTo>
                        <a:pt x="318022" y="470278"/>
                        <a:pt x="417749" y="520475"/>
                        <a:pt x="500997" y="515903"/>
                      </a:cubicBezTo>
                      <a:cubicBezTo>
                        <a:pt x="605010" y="510093"/>
                        <a:pt x="721596" y="446370"/>
                        <a:pt x="775984" y="357502"/>
                      </a:cubicBezTo>
                      <a:cubicBezTo>
                        <a:pt x="815608" y="342357"/>
                        <a:pt x="847993" y="260157"/>
                        <a:pt x="834277" y="220057"/>
                      </a:cubicBezTo>
                      <a:close/>
                    </a:path>
                  </a:pathLst>
                </a:custGeom>
                <a:solidFill>
                  <a:srgbClr val="CB5A3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35"/>
                <p:cNvSpPr/>
                <p:nvPr/>
              </p:nvSpPr>
              <p:spPr>
                <a:xfrm>
                  <a:off x="5557931" y="1855564"/>
                  <a:ext cx="383000" cy="261270"/>
                </a:xfrm>
                <a:custGeom>
                  <a:rect b="b" l="l" r="r" t="t"/>
                  <a:pathLst>
                    <a:path extrusionOk="0" h="261270" w="383000">
                      <a:moveTo>
                        <a:pt x="50655" y="39814"/>
                      </a:moveTo>
                      <a:cubicBezTo>
                        <a:pt x="50713" y="53807"/>
                        <a:pt x="39406" y="65189"/>
                        <a:pt x="25414" y="65246"/>
                      </a:cubicBezTo>
                      <a:cubicBezTo>
                        <a:pt x="11422" y="65294"/>
                        <a:pt x="40" y="53997"/>
                        <a:pt x="-18" y="40005"/>
                      </a:cubicBezTo>
                      <a:cubicBezTo>
                        <a:pt x="-65" y="26013"/>
                        <a:pt x="11231" y="14621"/>
                        <a:pt x="25224" y="14573"/>
                      </a:cubicBezTo>
                      <a:cubicBezTo>
                        <a:pt x="25290" y="14573"/>
                        <a:pt x="25348" y="14573"/>
                        <a:pt x="25414" y="14573"/>
                      </a:cubicBezTo>
                      <a:cubicBezTo>
                        <a:pt x="39330" y="14621"/>
                        <a:pt x="50608" y="25898"/>
                        <a:pt x="50655" y="39814"/>
                      </a:cubicBezTo>
                      <a:close/>
                      <a:moveTo>
                        <a:pt x="350979" y="14573"/>
                      </a:moveTo>
                      <a:cubicBezTo>
                        <a:pt x="336986" y="14573"/>
                        <a:pt x="325642" y="25918"/>
                        <a:pt x="325642" y="39910"/>
                      </a:cubicBezTo>
                      <a:cubicBezTo>
                        <a:pt x="325642" y="53902"/>
                        <a:pt x="336986" y="65246"/>
                        <a:pt x="350979" y="65246"/>
                      </a:cubicBezTo>
                      <a:cubicBezTo>
                        <a:pt x="364971" y="65246"/>
                        <a:pt x="376315" y="53902"/>
                        <a:pt x="376315" y="39910"/>
                      </a:cubicBezTo>
                      <a:cubicBezTo>
                        <a:pt x="376315" y="39881"/>
                        <a:pt x="376315" y="39843"/>
                        <a:pt x="376315" y="39814"/>
                      </a:cubicBezTo>
                      <a:cubicBezTo>
                        <a:pt x="376315" y="25870"/>
                        <a:pt x="365018" y="14573"/>
                        <a:pt x="351074" y="14573"/>
                      </a:cubicBezTo>
                      <a:cubicBezTo>
                        <a:pt x="351045" y="14573"/>
                        <a:pt x="351007" y="14573"/>
                        <a:pt x="350979" y="14573"/>
                      </a:cubicBezTo>
                      <a:close/>
                      <a:moveTo>
                        <a:pt x="239917" y="176498"/>
                      </a:moveTo>
                      <a:lnTo>
                        <a:pt x="149335" y="176498"/>
                      </a:lnTo>
                      <a:lnTo>
                        <a:pt x="158860" y="571"/>
                      </a:lnTo>
                      <a:lnTo>
                        <a:pt x="144572" y="-286"/>
                      </a:lnTo>
                      <a:lnTo>
                        <a:pt x="134666" y="190786"/>
                      </a:lnTo>
                      <a:lnTo>
                        <a:pt x="240394" y="190786"/>
                      </a:lnTo>
                      <a:close/>
                      <a:moveTo>
                        <a:pt x="294591" y="258794"/>
                      </a:moveTo>
                      <a:cubicBezTo>
                        <a:pt x="314193" y="256832"/>
                        <a:pt x="332986" y="249993"/>
                        <a:pt x="349264" y="238887"/>
                      </a:cubicBezTo>
                      <a:cubicBezTo>
                        <a:pt x="364533" y="228457"/>
                        <a:pt x="376287" y="213646"/>
                        <a:pt x="382983" y="196405"/>
                      </a:cubicBezTo>
                      <a:lnTo>
                        <a:pt x="369648" y="191357"/>
                      </a:lnTo>
                      <a:cubicBezTo>
                        <a:pt x="363952" y="205902"/>
                        <a:pt x="353989" y="218380"/>
                        <a:pt x="341073" y="227171"/>
                      </a:cubicBezTo>
                      <a:cubicBezTo>
                        <a:pt x="326890" y="236839"/>
                        <a:pt x="310526" y="242830"/>
                        <a:pt x="293448" y="244602"/>
                      </a:cubicBezTo>
                      <a:cubicBezTo>
                        <a:pt x="211914" y="253651"/>
                        <a:pt x="186292" y="231267"/>
                        <a:pt x="186006" y="231077"/>
                      </a:cubicBezTo>
                      <a:lnTo>
                        <a:pt x="176481" y="241363"/>
                      </a:lnTo>
                      <a:cubicBezTo>
                        <a:pt x="177433" y="242316"/>
                        <a:pt x="197531" y="260985"/>
                        <a:pt x="257253" y="260985"/>
                      </a:cubicBezTo>
                      <a:cubicBezTo>
                        <a:pt x="269730" y="260909"/>
                        <a:pt x="282189" y="260175"/>
                        <a:pt x="294591" y="2587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35"/>
                <p:cNvSpPr/>
                <p:nvPr/>
              </p:nvSpPr>
              <p:spPr>
                <a:xfrm>
                  <a:off x="5891021" y="4426267"/>
                  <a:ext cx="1623345" cy="1579816"/>
                </a:xfrm>
                <a:custGeom>
                  <a:rect b="b" l="l" r="r" t="t"/>
                  <a:pathLst>
                    <a:path extrusionOk="0" h="1579816" w="1623345">
                      <a:moveTo>
                        <a:pt x="1621346" y="824293"/>
                      </a:moveTo>
                      <a:lnTo>
                        <a:pt x="1623346" y="810101"/>
                      </a:lnTo>
                      <a:lnTo>
                        <a:pt x="1280827" y="761714"/>
                      </a:lnTo>
                      <a:lnTo>
                        <a:pt x="1215104" y="0"/>
                      </a:lnTo>
                      <a:lnTo>
                        <a:pt x="1200912" y="1143"/>
                      </a:lnTo>
                      <a:lnTo>
                        <a:pt x="1266349" y="759714"/>
                      </a:lnTo>
                      <a:lnTo>
                        <a:pt x="104965" y="595789"/>
                      </a:lnTo>
                      <a:lnTo>
                        <a:pt x="0" y="1328547"/>
                      </a:lnTo>
                      <a:lnTo>
                        <a:pt x="1133284" y="1579816"/>
                      </a:lnTo>
                      <a:lnTo>
                        <a:pt x="1136428" y="1565815"/>
                      </a:lnTo>
                      <a:lnTo>
                        <a:pt x="16002" y="1317403"/>
                      </a:lnTo>
                      <a:lnTo>
                        <a:pt x="117157" y="611981"/>
                      </a:lnTo>
                      <a:lnTo>
                        <a:pt x="1621346" y="82429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35"/>
                <p:cNvSpPr/>
                <p:nvPr/>
              </p:nvSpPr>
              <p:spPr>
                <a:xfrm>
                  <a:off x="4035932" y="3769232"/>
                  <a:ext cx="1480470" cy="1945766"/>
                </a:xfrm>
                <a:custGeom>
                  <a:rect b="b" l="l" r="r" t="t"/>
                  <a:pathLst>
                    <a:path extrusionOk="0" h="1945766" w="1480470">
                      <a:moveTo>
                        <a:pt x="0" y="0"/>
                      </a:moveTo>
                      <a:lnTo>
                        <a:pt x="169259" y="1945767"/>
                      </a:lnTo>
                      <a:lnTo>
                        <a:pt x="1480471" y="1945767"/>
                      </a:lnTo>
                      <a:lnTo>
                        <a:pt x="1273683" y="329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35"/>
                <p:cNvSpPr/>
                <p:nvPr/>
              </p:nvSpPr>
              <p:spPr>
                <a:xfrm>
                  <a:off x="4028122" y="3761898"/>
                  <a:ext cx="988790" cy="1960244"/>
                </a:xfrm>
                <a:custGeom>
                  <a:rect b="b" l="l" r="r" t="t"/>
                  <a:pathLst>
                    <a:path extrusionOk="0" h="1960244" w="988790">
                      <a:moveTo>
                        <a:pt x="988790" y="1960245"/>
                      </a:moveTo>
                      <a:lnTo>
                        <a:pt x="170498" y="1960245"/>
                      </a:lnTo>
                      <a:lnTo>
                        <a:pt x="0" y="0"/>
                      </a:lnTo>
                      <a:lnTo>
                        <a:pt x="636746" y="16478"/>
                      </a:lnTo>
                      <a:lnTo>
                        <a:pt x="636365" y="30766"/>
                      </a:lnTo>
                      <a:lnTo>
                        <a:pt x="15621" y="14668"/>
                      </a:lnTo>
                      <a:lnTo>
                        <a:pt x="183547" y="1945957"/>
                      </a:lnTo>
                      <a:lnTo>
                        <a:pt x="988790" y="1945957"/>
                      </a:lnTo>
                      <a:lnTo>
                        <a:pt x="988790" y="19602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35"/>
                <p:cNvSpPr/>
                <p:nvPr/>
              </p:nvSpPr>
              <p:spPr>
                <a:xfrm>
                  <a:off x="3882802" y="4470843"/>
                  <a:ext cx="645879" cy="819436"/>
                </a:xfrm>
                <a:custGeom>
                  <a:rect b="b" l="l" r="r" t="t"/>
                  <a:pathLst>
                    <a:path extrusionOk="0" h="819436" w="645879">
                      <a:moveTo>
                        <a:pt x="437148" y="-286"/>
                      </a:moveTo>
                      <a:lnTo>
                        <a:pt x="80532" y="197453"/>
                      </a:lnTo>
                      <a:cubicBezTo>
                        <a:pt x="44221" y="217599"/>
                        <a:pt x="18180" y="252222"/>
                        <a:pt x="8904" y="292703"/>
                      </a:cubicBezTo>
                      <a:lnTo>
                        <a:pt x="3475" y="316135"/>
                      </a:lnTo>
                      <a:cubicBezTo>
                        <a:pt x="-3857" y="347720"/>
                        <a:pt x="437" y="380896"/>
                        <a:pt x="15571" y="409575"/>
                      </a:cubicBezTo>
                      <a:lnTo>
                        <a:pt x="284367" y="819150"/>
                      </a:lnTo>
                      <a:lnTo>
                        <a:pt x="598692" y="612458"/>
                      </a:lnTo>
                      <a:cubicBezTo>
                        <a:pt x="633858" y="589312"/>
                        <a:pt x="651746" y="547364"/>
                        <a:pt x="644126" y="505968"/>
                      </a:cubicBezTo>
                      <a:lnTo>
                        <a:pt x="628696" y="426149"/>
                      </a:lnTo>
                      <a:lnTo>
                        <a:pt x="582785" y="453676"/>
                      </a:lnTo>
                      <a:lnTo>
                        <a:pt x="582785" y="453676"/>
                      </a:lnTo>
                      <a:cubicBezTo>
                        <a:pt x="614189" y="420310"/>
                        <a:pt x="626400" y="373228"/>
                        <a:pt x="615170" y="328803"/>
                      </a:cubicBezTo>
                      <a:lnTo>
                        <a:pt x="598502" y="262890"/>
                      </a:lnTo>
                      <a:lnTo>
                        <a:pt x="530398" y="303848"/>
                      </a:lnTo>
                      <a:lnTo>
                        <a:pt x="530398" y="303848"/>
                      </a:lnTo>
                      <a:cubicBezTo>
                        <a:pt x="570517" y="263214"/>
                        <a:pt x="578328" y="200701"/>
                        <a:pt x="549448" y="151448"/>
                      </a:cubicBezTo>
                      <a:lnTo>
                        <a:pt x="523921" y="106585"/>
                      </a:lnTo>
                      <a:lnTo>
                        <a:pt x="455627" y="150304"/>
                      </a:lnTo>
                      <a:lnTo>
                        <a:pt x="455627" y="150304"/>
                      </a:lnTo>
                      <a:cubicBezTo>
                        <a:pt x="488469" y="118320"/>
                        <a:pt x="491526" y="66580"/>
                        <a:pt x="462675" y="30957"/>
                      </a:cubicBez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35"/>
                <p:cNvSpPr/>
                <p:nvPr/>
              </p:nvSpPr>
              <p:spPr>
                <a:xfrm>
                  <a:off x="7377683" y="5445632"/>
                  <a:ext cx="676473" cy="596492"/>
                </a:xfrm>
                <a:custGeom>
                  <a:rect b="b" l="l" r="r" t="t"/>
                  <a:pathLst>
                    <a:path extrusionOk="0" h="596492" w="676473">
                      <a:moveTo>
                        <a:pt x="172289" y="594169"/>
                      </a:moveTo>
                      <a:lnTo>
                        <a:pt x="-18" y="578072"/>
                      </a:lnTo>
                      <a:cubicBezTo>
                        <a:pt x="60190" y="255613"/>
                        <a:pt x="333605" y="16468"/>
                        <a:pt x="661208" y="-286"/>
                      </a:cubicBezTo>
                      <a:lnTo>
                        <a:pt x="671400" y="67723"/>
                      </a:lnTo>
                      <a:cubicBezTo>
                        <a:pt x="708766" y="319469"/>
                        <a:pt x="534982" y="553841"/>
                        <a:pt x="283237" y="591217"/>
                      </a:cubicBezTo>
                      <a:cubicBezTo>
                        <a:pt x="246508" y="596665"/>
                        <a:pt x="209256" y="597656"/>
                        <a:pt x="172289" y="59416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35"/>
                <p:cNvSpPr/>
                <p:nvPr/>
              </p:nvSpPr>
              <p:spPr>
                <a:xfrm>
                  <a:off x="4079938" y="4571713"/>
                  <a:ext cx="435578" cy="486155"/>
                </a:xfrm>
                <a:custGeom>
                  <a:rect b="b" l="l" r="r" t="t"/>
                  <a:pathLst>
                    <a:path extrusionOk="0" h="486155" w="435578">
                      <a:moveTo>
                        <a:pt x="7697" y="218408"/>
                      </a:moveTo>
                      <a:lnTo>
                        <a:pt x="-18" y="206312"/>
                      </a:lnTo>
                      <a:lnTo>
                        <a:pt x="322784" y="-286"/>
                      </a:lnTo>
                      <a:lnTo>
                        <a:pt x="330500" y="11716"/>
                      </a:lnTo>
                      <a:close/>
                      <a:moveTo>
                        <a:pt x="405271" y="168116"/>
                      </a:moveTo>
                      <a:lnTo>
                        <a:pt x="397937" y="155829"/>
                      </a:lnTo>
                      <a:lnTo>
                        <a:pt x="84278" y="344519"/>
                      </a:lnTo>
                      <a:lnTo>
                        <a:pt x="91613" y="356806"/>
                      </a:lnTo>
                      <a:close/>
                      <a:moveTo>
                        <a:pt x="435560" y="331375"/>
                      </a:moveTo>
                      <a:lnTo>
                        <a:pt x="428226" y="319088"/>
                      </a:lnTo>
                      <a:lnTo>
                        <a:pt x="170384" y="473583"/>
                      </a:lnTo>
                      <a:lnTo>
                        <a:pt x="177719" y="485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" name="Google Shape;833;p35"/>
                <p:cNvSpPr/>
                <p:nvPr/>
              </p:nvSpPr>
              <p:spPr>
                <a:xfrm>
                  <a:off x="6342506" y="3824096"/>
                  <a:ext cx="574738" cy="609885"/>
                </a:xfrm>
                <a:custGeom>
                  <a:rect b="b" l="l" r="r" t="t"/>
                  <a:pathLst>
                    <a:path extrusionOk="0" h="609885" w="574738">
                      <a:moveTo>
                        <a:pt x="458134" y="609600"/>
                      </a:moveTo>
                      <a:lnTo>
                        <a:pt x="116663" y="609600"/>
                      </a:lnTo>
                      <a:cubicBezTo>
                        <a:pt x="52265" y="609495"/>
                        <a:pt x="87" y="557317"/>
                        <a:pt x="-18" y="492918"/>
                      </a:cubicBezTo>
                      <a:lnTo>
                        <a:pt x="-18" y="-286"/>
                      </a:lnTo>
                      <a:lnTo>
                        <a:pt x="574721" y="-286"/>
                      </a:lnTo>
                      <a:lnTo>
                        <a:pt x="574721" y="492918"/>
                      </a:lnTo>
                      <a:cubicBezTo>
                        <a:pt x="574673" y="557298"/>
                        <a:pt x="522514" y="609495"/>
                        <a:pt x="458134" y="609600"/>
                      </a:cubicBezTo>
                      <a:close/>
                      <a:moveTo>
                        <a:pt x="14270" y="14002"/>
                      </a:moveTo>
                      <a:lnTo>
                        <a:pt x="14270" y="492918"/>
                      </a:lnTo>
                      <a:cubicBezTo>
                        <a:pt x="14327" y="549449"/>
                        <a:pt x="60133" y="595255"/>
                        <a:pt x="116663" y="595312"/>
                      </a:cubicBezTo>
                      <a:lnTo>
                        <a:pt x="458134" y="595312"/>
                      </a:lnTo>
                      <a:cubicBezTo>
                        <a:pt x="514627" y="595208"/>
                        <a:pt x="560376" y="549412"/>
                        <a:pt x="560433" y="492918"/>
                      </a:cubicBezTo>
                      <a:lnTo>
                        <a:pt x="560433" y="1400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35"/>
                <p:cNvSpPr/>
                <p:nvPr/>
              </p:nvSpPr>
              <p:spPr>
                <a:xfrm>
                  <a:off x="5697759" y="2566034"/>
                  <a:ext cx="711326" cy="272767"/>
                </a:xfrm>
                <a:custGeom>
                  <a:rect b="b" l="l" r="r" t="t"/>
                  <a:pathLst>
                    <a:path extrusionOk="0" h="272767" w="711326">
                      <a:moveTo>
                        <a:pt x="336691" y="265271"/>
                      </a:moveTo>
                      <a:lnTo>
                        <a:pt x="336691" y="251174"/>
                      </a:lnTo>
                      <a:cubicBezTo>
                        <a:pt x="336672" y="174231"/>
                        <a:pt x="386145" y="106004"/>
                        <a:pt x="459278" y="82105"/>
                      </a:cubicBezTo>
                      <a:lnTo>
                        <a:pt x="711309" y="-286"/>
                      </a:lnTo>
                      <a:lnTo>
                        <a:pt x="711309" y="182785"/>
                      </a:lnTo>
                      <a:cubicBezTo>
                        <a:pt x="711309" y="182785"/>
                        <a:pt x="566339" y="302609"/>
                        <a:pt x="336691" y="265271"/>
                      </a:cubicBezTo>
                      <a:close/>
                      <a:moveTo>
                        <a:pt x="178766" y="255079"/>
                      </a:moveTo>
                      <a:lnTo>
                        <a:pt x="178766" y="255079"/>
                      </a:lnTo>
                      <a:cubicBezTo>
                        <a:pt x="185786" y="171755"/>
                        <a:pt x="133808" y="94802"/>
                        <a:pt x="53894" y="70199"/>
                      </a:cubicBezTo>
                      <a:lnTo>
                        <a:pt x="-18" y="53626"/>
                      </a:lnTo>
                      <a:lnTo>
                        <a:pt x="-18" y="209074"/>
                      </a:lnTo>
                      <a:cubicBezTo>
                        <a:pt x="-18" y="209074"/>
                        <a:pt x="92756" y="259937"/>
                        <a:pt x="178766" y="25507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35" name="Google Shape;835;p35"/>
              <p:cNvSpPr/>
              <p:nvPr/>
            </p:nvSpPr>
            <p:spPr>
              <a:xfrm>
                <a:off x="6925900" y="1957672"/>
                <a:ext cx="215301" cy="34188"/>
              </a:xfrm>
              <a:custGeom>
                <a:rect b="b" l="l" r="r" t="t"/>
                <a:pathLst>
                  <a:path extrusionOk="0" h="63903" w="402431">
                    <a:moveTo>
                      <a:pt x="-18" y="61817"/>
                    </a:moveTo>
                    <a:cubicBezTo>
                      <a:pt x="260491" y="76200"/>
                      <a:pt x="402413" y="-286"/>
                      <a:pt x="402413" y="-286"/>
                    </a:cubicBezTo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36" name="Google Shape;836;p35"/>
          <p:cNvSpPr txBox="1"/>
          <p:nvPr>
            <p:ph type="title"/>
          </p:nvPr>
        </p:nvSpPr>
        <p:spPr>
          <a:xfrm>
            <a:off x="511500" y="2884875"/>
            <a:ext cx="3992400" cy="87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POV &amp; HMW’S</a:t>
            </a:r>
            <a:endParaRPr sz="4600"/>
          </a:p>
        </p:txBody>
      </p:sp>
      <p:sp>
        <p:nvSpPr>
          <p:cNvPr id="837" name="Google Shape;837;p35"/>
          <p:cNvSpPr txBox="1"/>
          <p:nvPr>
            <p:ph idx="4294967295" type="title"/>
          </p:nvPr>
        </p:nvSpPr>
        <p:spPr>
          <a:xfrm>
            <a:off x="1027475" y="2087475"/>
            <a:ext cx="22254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02 &amp; 03</a:t>
            </a:r>
            <a:endParaRPr sz="2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Refined POV: Interviewee #1</a:t>
            </a:r>
            <a:endParaRPr/>
          </a:p>
        </p:txBody>
      </p:sp>
      <p:sp>
        <p:nvSpPr>
          <p:cNvPr id="843" name="Google Shape;843;p36"/>
          <p:cNvSpPr txBox="1"/>
          <p:nvPr>
            <p:ph idx="4294967295" type="subTitle"/>
          </p:nvPr>
        </p:nvSpPr>
        <p:spPr>
          <a:xfrm>
            <a:off x="1460075" y="2953300"/>
            <a:ext cx="29853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WE WONDER IF THIS MEANS</a:t>
            </a:r>
            <a:endParaRPr/>
          </a:p>
        </p:txBody>
      </p:sp>
      <p:sp>
        <p:nvSpPr>
          <p:cNvPr id="844" name="Google Shape;844;p36"/>
          <p:cNvSpPr txBox="1"/>
          <p:nvPr>
            <p:ph idx="1" type="subTitle"/>
          </p:nvPr>
        </p:nvSpPr>
        <p:spPr>
          <a:xfrm>
            <a:off x="1460071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91919"/>
                </a:solidFill>
              </a:rPr>
              <a:t>“Jane,” a highschool graduate taking a </a:t>
            </a:r>
            <a:r>
              <a:rPr b="1" lang="en">
                <a:solidFill>
                  <a:srgbClr val="191919"/>
                </a:solidFill>
              </a:rPr>
              <a:t>gap year</a:t>
            </a:r>
            <a:r>
              <a:rPr lang="en">
                <a:solidFill>
                  <a:srgbClr val="191919"/>
                </a:solidFill>
              </a:rPr>
              <a:t> to reapply to college, who feels she hasn’t been supported enough during the college applications process.</a:t>
            </a:r>
            <a:endParaRPr/>
          </a:p>
        </p:txBody>
      </p:sp>
      <p:sp>
        <p:nvSpPr>
          <p:cNvPr id="845" name="Google Shape;845;p36"/>
          <p:cNvSpPr txBox="1"/>
          <p:nvPr>
            <p:ph idx="2" type="subTitle"/>
          </p:nvPr>
        </p:nvSpPr>
        <p:spPr>
          <a:xfrm>
            <a:off x="5286622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</a:rPr>
              <a:t>She believes guidance from others would have helped her with college applications, but </a:t>
            </a:r>
            <a:r>
              <a:rPr b="1" lang="en">
                <a:solidFill>
                  <a:srgbClr val="191919"/>
                </a:solidFill>
              </a:rPr>
              <a:t>doesn’t know how to reach out to</a:t>
            </a:r>
            <a:r>
              <a:rPr lang="en">
                <a:solidFill>
                  <a:srgbClr val="191919"/>
                </a:solidFill>
              </a:rPr>
              <a:t> others for feedback. </a:t>
            </a:r>
            <a:endParaRPr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36"/>
          <p:cNvSpPr txBox="1"/>
          <p:nvPr>
            <p:ph idx="6" type="subTitle"/>
          </p:nvPr>
        </p:nvSpPr>
        <p:spPr>
          <a:xfrm>
            <a:off x="1460070" y="3358975"/>
            <a:ext cx="2848200" cy="10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The </a:t>
            </a:r>
            <a:r>
              <a:rPr b="1" lang="en" sz="12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anxiety </a:t>
            </a:r>
            <a:r>
              <a:rPr lang="en" sz="12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of opening up to other students about her application is causing her to fall behind </a:t>
            </a:r>
            <a:endParaRPr sz="12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uphan Medium"/>
              <a:ea typeface="Anuphan Medium"/>
              <a:cs typeface="Anuphan Medium"/>
              <a:sym typeface="Anuphan Medium"/>
            </a:endParaRPr>
          </a:p>
        </p:txBody>
      </p:sp>
      <p:sp>
        <p:nvSpPr>
          <p:cNvPr id="847" name="Google Shape;847;p36"/>
          <p:cNvSpPr txBox="1"/>
          <p:nvPr>
            <p:ph idx="4294967295" type="subTitle"/>
          </p:nvPr>
        </p:nvSpPr>
        <p:spPr>
          <a:xfrm>
            <a:off x="5286622" y="33247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</a:rPr>
              <a:t>Students had </a:t>
            </a:r>
            <a:r>
              <a:rPr b="1" lang="en">
                <a:solidFill>
                  <a:srgbClr val="191919"/>
                </a:solidFill>
              </a:rPr>
              <a:t>assistance </a:t>
            </a:r>
            <a:r>
              <a:rPr lang="en">
                <a:solidFill>
                  <a:srgbClr val="191919"/>
                </a:solidFill>
              </a:rPr>
              <a:t>in sharing their application experiences and tips.</a:t>
            </a:r>
            <a:endParaRPr i="1">
              <a:solidFill>
                <a:srgbClr val="2A9D8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6"/>
          <p:cNvSpPr txBox="1"/>
          <p:nvPr>
            <p:ph idx="4" type="subTitle"/>
          </p:nvPr>
        </p:nvSpPr>
        <p:spPr>
          <a:xfrm>
            <a:off x="1460070" y="144504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WE MET…</a:t>
            </a:r>
            <a:endParaRPr sz="1600"/>
          </a:p>
        </p:txBody>
      </p:sp>
      <p:sp>
        <p:nvSpPr>
          <p:cNvPr id="849" name="Google Shape;849;p36"/>
          <p:cNvSpPr txBox="1"/>
          <p:nvPr>
            <p:ph idx="3" type="subTitle"/>
          </p:nvPr>
        </p:nvSpPr>
        <p:spPr>
          <a:xfrm>
            <a:off x="5286600" y="1371800"/>
            <a:ext cx="40755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WE WERE SURPRISED TO NOTICE…</a:t>
            </a:r>
            <a:r>
              <a:rPr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850" name="Google Shape;850;p36"/>
          <p:cNvSpPr txBox="1"/>
          <p:nvPr>
            <p:ph idx="4294967295" type="subTitle"/>
          </p:nvPr>
        </p:nvSpPr>
        <p:spPr>
          <a:xfrm>
            <a:off x="5286603" y="2953300"/>
            <a:ext cx="43194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IT WOULD BE GAME CHANGING IF…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1" name="Google Shape;851;p36"/>
          <p:cNvGrpSpPr/>
          <p:nvPr/>
        </p:nvGrpSpPr>
        <p:grpSpPr>
          <a:xfrm>
            <a:off x="1101719" y="1445041"/>
            <a:ext cx="312981" cy="352697"/>
            <a:chOff x="4236601" y="1512666"/>
            <a:chExt cx="312981" cy="352697"/>
          </a:xfrm>
        </p:grpSpPr>
        <p:sp>
          <p:nvSpPr>
            <p:cNvPr id="852" name="Google Shape;852;p36"/>
            <p:cNvSpPr/>
            <p:nvPr/>
          </p:nvSpPr>
          <p:spPr>
            <a:xfrm>
              <a:off x="4236601" y="1512666"/>
              <a:ext cx="312981" cy="352697"/>
            </a:xfrm>
            <a:custGeom>
              <a:rect b="b" l="l" r="r" t="t"/>
              <a:pathLst>
                <a:path extrusionOk="0" h="13454" w="11939">
                  <a:moveTo>
                    <a:pt x="5969" y="0"/>
                  </a:moveTo>
                  <a:cubicBezTo>
                    <a:pt x="5933" y="0"/>
                    <a:pt x="5897" y="11"/>
                    <a:pt x="5861" y="33"/>
                  </a:cubicBezTo>
                  <a:cubicBezTo>
                    <a:pt x="5832" y="47"/>
                    <a:pt x="2743" y="1895"/>
                    <a:pt x="404" y="1895"/>
                  </a:cubicBezTo>
                  <a:cubicBezTo>
                    <a:pt x="303" y="1895"/>
                    <a:pt x="217" y="1967"/>
                    <a:pt x="202" y="2068"/>
                  </a:cubicBezTo>
                  <a:cubicBezTo>
                    <a:pt x="0" y="3656"/>
                    <a:pt x="58" y="5273"/>
                    <a:pt x="390" y="6846"/>
                  </a:cubicBezTo>
                  <a:cubicBezTo>
                    <a:pt x="650" y="8218"/>
                    <a:pt x="1198" y="9517"/>
                    <a:pt x="2007" y="10657"/>
                  </a:cubicBezTo>
                  <a:cubicBezTo>
                    <a:pt x="2988" y="11971"/>
                    <a:pt x="4345" y="12952"/>
                    <a:pt x="5919" y="13443"/>
                  </a:cubicBezTo>
                  <a:cubicBezTo>
                    <a:pt x="5933" y="13450"/>
                    <a:pt x="5951" y="13454"/>
                    <a:pt x="5971" y="13454"/>
                  </a:cubicBezTo>
                  <a:cubicBezTo>
                    <a:pt x="5991" y="13454"/>
                    <a:pt x="6012" y="13450"/>
                    <a:pt x="6034" y="13443"/>
                  </a:cubicBezTo>
                  <a:cubicBezTo>
                    <a:pt x="7608" y="12952"/>
                    <a:pt x="8964" y="11971"/>
                    <a:pt x="9946" y="10657"/>
                  </a:cubicBezTo>
                  <a:cubicBezTo>
                    <a:pt x="10754" y="9517"/>
                    <a:pt x="11303" y="8218"/>
                    <a:pt x="11563" y="6846"/>
                  </a:cubicBezTo>
                  <a:cubicBezTo>
                    <a:pt x="11880" y="5273"/>
                    <a:pt x="11938" y="3656"/>
                    <a:pt x="11736" y="2068"/>
                  </a:cubicBezTo>
                  <a:cubicBezTo>
                    <a:pt x="11722" y="1967"/>
                    <a:pt x="11635" y="1895"/>
                    <a:pt x="11534" y="1895"/>
                  </a:cubicBezTo>
                  <a:cubicBezTo>
                    <a:pt x="9195" y="1895"/>
                    <a:pt x="6106" y="47"/>
                    <a:pt x="6077" y="33"/>
                  </a:cubicBezTo>
                  <a:cubicBezTo>
                    <a:pt x="6041" y="11"/>
                    <a:pt x="6005" y="0"/>
                    <a:pt x="59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4383798" y="1561557"/>
              <a:ext cx="165784" cy="303806"/>
            </a:xfrm>
            <a:custGeom>
              <a:rect b="b" l="l" r="r" t="t"/>
              <a:pathLst>
                <a:path extrusionOk="0" h="11589" w="6324">
                  <a:moveTo>
                    <a:pt x="5385" y="1"/>
                  </a:moveTo>
                  <a:cubicBezTo>
                    <a:pt x="5573" y="1618"/>
                    <a:pt x="5500" y="3249"/>
                    <a:pt x="5183" y="4837"/>
                  </a:cubicBezTo>
                  <a:cubicBezTo>
                    <a:pt x="4909" y="6251"/>
                    <a:pt x="4331" y="7608"/>
                    <a:pt x="3494" y="8792"/>
                  </a:cubicBezTo>
                  <a:cubicBezTo>
                    <a:pt x="2599" y="10005"/>
                    <a:pt x="1401" y="10929"/>
                    <a:pt x="0" y="11477"/>
                  </a:cubicBezTo>
                  <a:cubicBezTo>
                    <a:pt x="87" y="11520"/>
                    <a:pt x="188" y="11549"/>
                    <a:pt x="289" y="11578"/>
                  </a:cubicBezTo>
                  <a:cubicBezTo>
                    <a:pt x="311" y="11585"/>
                    <a:pt x="332" y="11589"/>
                    <a:pt x="354" y="11589"/>
                  </a:cubicBezTo>
                  <a:cubicBezTo>
                    <a:pt x="376" y="11589"/>
                    <a:pt x="397" y="11585"/>
                    <a:pt x="419" y="11578"/>
                  </a:cubicBezTo>
                  <a:cubicBezTo>
                    <a:pt x="1978" y="11087"/>
                    <a:pt x="3349" y="10106"/>
                    <a:pt x="4317" y="8792"/>
                  </a:cubicBezTo>
                  <a:cubicBezTo>
                    <a:pt x="5125" y="7652"/>
                    <a:pt x="5674" y="6353"/>
                    <a:pt x="5948" y="4981"/>
                  </a:cubicBezTo>
                  <a:cubicBezTo>
                    <a:pt x="6265" y="3408"/>
                    <a:pt x="6323" y="1791"/>
                    <a:pt x="6121" y="203"/>
                  </a:cubicBezTo>
                  <a:cubicBezTo>
                    <a:pt x="6107" y="102"/>
                    <a:pt x="6020" y="30"/>
                    <a:pt x="5919" y="30"/>
                  </a:cubicBezTo>
                  <a:cubicBezTo>
                    <a:pt x="5746" y="30"/>
                    <a:pt x="5558" y="15"/>
                    <a:pt x="5385" y="1"/>
                  </a:cubicBezTo>
                  <a:close/>
                </a:path>
              </a:pathLst>
            </a:custGeom>
            <a:solidFill>
              <a:srgbClr val="5E7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4267246" y="1546326"/>
              <a:ext cx="251664" cy="283856"/>
            </a:xfrm>
            <a:custGeom>
              <a:rect b="b" l="l" r="r" t="t"/>
              <a:pathLst>
                <a:path extrusionOk="0" h="10828" w="9600">
                  <a:moveTo>
                    <a:pt x="4798" y="1"/>
                  </a:moveTo>
                  <a:cubicBezTo>
                    <a:pt x="4764" y="1"/>
                    <a:pt x="4728" y="12"/>
                    <a:pt x="4692" y="33"/>
                  </a:cubicBezTo>
                  <a:cubicBezTo>
                    <a:pt x="4677" y="48"/>
                    <a:pt x="2209" y="1520"/>
                    <a:pt x="347" y="1520"/>
                  </a:cubicBezTo>
                  <a:cubicBezTo>
                    <a:pt x="260" y="1520"/>
                    <a:pt x="174" y="1592"/>
                    <a:pt x="159" y="1679"/>
                  </a:cubicBezTo>
                  <a:cubicBezTo>
                    <a:pt x="0" y="2964"/>
                    <a:pt x="44" y="4263"/>
                    <a:pt x="303" y="5519"/>
                  </a:cubicBezTo>
                  <a:cubicBezTo>
                    <a:pt x="506" y="6616"/>
                    <a:pt x="953" y="7670"/>
                    <a:pt x="1603" y="8579"/>
                  </a:cubicBezTo>
                  <a:cubicBezTo>
                    <a:pt x="2382" y="9633"/>
                    <a:pt x="3479" y="10427"/>
                    <a:pt x="4735" y="10817"/>
                  </a:cubicBezTo>
                  <a:cubicBezTo>
                    <a:pt x="4757" y="10824"/>
                    <a:pt x="4778" y="10827"/>
                    <a:pt x="4800" y="10827"/>
                  </a:cubicBezTo>
                  <a:cubicBezTo>
                    <a:pt x="4822" y="10827"/>
                    <a:pt x="4843" y="10824"/>
                    <a:pt x="4865" y="10817"/>
                  </a:cubicBezTo>
                  <a:cubicBezTo>
                    <a:pt x="6121" y="10427"/>
                    <a:pt x="7218" y="9633"/>
                    <a:pt x="7998" y="8579"/>
                  </a:cubicBezTo>
                  <a:cubicBezTo>
                    <a:pt x="8647" y="7670"/>
                    <a:pt x="9095" y="6616"/>
                    <a:pt x="9297" y="5519"/>
                  </a:cubicBezTo>
                  <a:cubicBezTo>
                    <a:pt x="9557" y="4263"/>
                    <a:pt x="9600" y="2964"/>
                    <a:pt x="9441" y="1679"/>
                  </a:cubicBezTo>
                  <a:cubicBezTo>
                    <a:pt x="9427" y="1592"/>
                    <a:pt x="9340" y="1520"/>
                    <a:pt x="9253" y="1520"/>
                  </a:cubicBezTo>
                  <a:cubicBezTo>
                    <a:pt x="7391" y="1520"/>
                    <a:pt x="4923" y="48"/>
                    <a:pt x="4894" y="33"/>
                  </a:cubicBezTo>
                  <a:cubicBezTo>
                    <a:pt x="4865" y="12"/>
                    <a:pt x="4833" y="1"/>
                    <a:pt x="479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4388726" y="1585019"/>
              <a:ext cx="130184" cy="245163"/>
            </a:xfrm>
            <a:custGeom>
              <a:rect b="b" l="l" r="r" t="t"/>
              <a:pathLst>
                <a:path extrusionOk="0" h="9352" w="4966">
                  <a:moveTo>
                    <a:pt x="4071" y="1"/>
                  </a:moveTo>
                  <a:cubicBezTo>
                    <a:pt x="4215" y="1315"/>
                    <a:pt x="4143" y="2643"/>
                    <a:pt x="3898" y="3927"/>
                  </a:cubicBezTo>
                  <a:cubicBezTo>
                    <a:pt x="3667" y="5126"/>
                    <a:pt x="3190" y="6251"/>
                    <a:pt x="2483" y="7248"/>
                  </a:cubicBezTo>
                  <a:cubicBezTo>
                    <a:pt x="1833" y="8128"/>
                    <a:pt x="982" y="8835"/>
                    <a:pt x="0" y="9312"/>
                  </a:cubicBezTo>
                  <a:lnTo>
                    <a:pt x="116" y="9341"/>
                  </a:lnTo>
                  <a:cubicBezTo>
                    <a:pt x="130" y="9348"/>
                    <a:pt x="148" y="9351"/>
                    <a:pt x="168" y="9351"/>
                  </a:cubicBezTo>
                  <a:cubicBezTo>
                    <a:pt x="188" y="9351"/>
                    <a:pt x="209" y="9348"/>
                    <a:pt x="231" y="9341"/>
                  </a:cubicBezTo>
                  <a:cubicBezTo>
                    <a:pt x="1487" y="8951"/>
                    <a:pt x="2584" y="8157"/>
                    <a:pt x="3364" y="7103"/>
                  </a:cubicBezTo>
                  <a:cubicBezTo>
                    <a:pt x="4013" y="6194"/>
                    <a:pt x="4461" y="5140"/>
                    <a:pt x="4677" y="4043"/>
                  </a:cubicBezTo>
                  <a:cubicBezTo>
                    <a:pt x="4923" y="2787"/>
                    <a:pt x="4966" y="1488"/>
                    <a:pt x="4807" y="203"/>
                  </a:cubicBezTo>
                  <a:cubicBezTo>
                    <a:pt x="4793" y="116"/>
                    <a:pt x="4706" y="44"/>
                    <a:pt x="4619" y="44"/>
                  </a:cubicBezTo>
                  <a:cubicBezTo>
                    <a:pt x="4432" y="44"/>
                    <a:pt x="4244" y="30"/>
                    <a:pt x="4071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4330817" y="1674727"/>
              <a:ext cx="124521" cy="84019"/>
            </a:xfrm>
            <a:custGeom>
              <a:rect b="b" l="l" r="r" t="t"/>
              <a:pathLst>
                <a:path extrusionOk="0" h="3205" w="4750">
                  <a:moveTo>
                    <a:pt x="2382" y="0"/>
                  </a:moveTo>
                  <a:cubicBezTo>
                    <a:pt x="1083" y="15"/>
                    <a:pt x="0" y="1068"/>
                    <a:pt x="0" y="2295"/>
                  </a:cubicBezTo>
                  <a:lnTo>
                    <a:pt x="0" y="3003"/>
                  </a:lnTo>
                  <a:cubicBezTo>
                    <a:pt x="0" y="3104"/>
                    <a:pt x="87" y="3205"/>
                    <a:pt x="203" y="3205"/>
                  </a:cubicBezTo>
                  <a:lnTo>
                    <a:pt x="4562" y="3205"/>
                  </a:lnTo>
                  <a:cubicBezTo>
                    <a:pt x="4663" y="3205"/>
                    <a:pt x="4750" y="3104"/>
                    <a:pt x="4750" y="3003"/>
                  </a:cubicBezTo>
                  <a:lnTo>
                    <a:pt x="4750" y="2295"/>
                  </a:lnTo>
                  <a:cubicBezTo>
                    <a:pt x="4750" y="1068"/>
                    <a:pt x="3667" y="15"/>
                    <a:pt x="2382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4383798" y="1674727"/>
              <a:ext cx="71934" cy="84019"/>
            </a:xfrm>
            <a:custGeom>
              <a:rect b="b" l="l" r="r" t="t"/>
              <a:pathLst>
                <a:path extrusionOk="0" h="3205" w="2744">
                  <a:moveTo>
                    <a:pt x="361" y="0"/>
                  </a:moveTo>
                  <a:cubicBezTo>
                    <a:pt x="231" y="0"/>
                    <a:pt x="116" y="15"/>
                    <a:pt x="0" y="29"/>
                  </a:cubicBezTo>
                  <a:cubicBezTo>
                    <a:pt x="1112" y="217"/>
                    <a:pt x="2007" y="1184"/>
                    <a:pt x="2007" y="2310"/>
                  </a:cubicBezTo>
                  <a:lnTo>
                    <a:pt x="2007" y="3003"/>
                  </a:lnTo>
                  <a:cubicBezTo>
                    <a:pt x="2007" y="3118"/>
                    <a:pt x="1920" y="3205"/>
                    <a:pt x="1805" y="3205"/>
                  </a:cubicBezTo>
                  <a:lnTo>
                    <a:pt x="2541" y="3205"/>
                  </a:lnTo>
                  <a:cubicBezTo>
                    <a:pt x="2657" y="3205"/>
                    <a:pt x="2743" y="3118"/>
                    <a:pt x="2743" y="3003"/>
                  </a:cubicBezTo>
                  <a:lnTo>
                    <a:pt x="2743" y="2295"/>
                  </a:lnTo>
                  <a:cubicBezTo>
                    <a:pt x="2729" y="1068"/>
                    <a:pt x="1646" y="15"/>
                    <a:pt x="361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4379263" y="1679917"/>
              <a:ext cx="27657" cy="16017"/>
            </a:xfrm>
            <a:custGeom>
              <a:rect b="b" l="l" r="r" t="t"/>
              <a:pathLst>
                <a:path extrusionOk="0" h="611" w="1055">
                  <a:moveTo>
                    <a:pt x="527" y="1"/>
                  </a:moveTo>
                  <a:cubicBezTo>
                    <a:pt x="350" y="1"/>
                    <a:pt x="173" y="26"/>
                    <a:pt x="0" y="76"/>
                  </a:cubicBezTo>
                  <a:lnTo>
                    <a:pt x="275" y="611"/>
                  </a:lnTo>
                  <a:lnTo>
                    <a:pt x="780" y="611"/>
                  </a:lnTo>
                  <a:lnTo>
                    <a:pt x="1054" y="76"/>
                  </a:lnTo>
                  <a:cubicBezTo>
                    <a:pt x="881" y="26"/>
                    <a:pt x="704" y="1"/>
                    <a:pt x="527" y="1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4372814" y="1689486"/>
              <a:ext cx="40528" cy="58564"/>
            </a:xfrm>
            <a:custGeom>
              <a:rect b="b" l="l" r="r" t="t"/>
              <a:pathLst>
                <a:path extrusionOk="0" h="2234" w="1546">
                  <a:moveTo>
                    <a:pt x="521" y="0"/>
                  </a:moveTo>
                  <a:cubicBezTo>
                    <a:pt x="419" y="15"/>
                    <a:pt x="333" y="72"/>
                    <a:pt x="318" y="173"/>
                  </a:cubicBezTo>
                  <a:lnTo>
                    <a:pt x="30" y="1473"/>
                  </a:lnTo>
                  <a:cubicBezTo>
                    <a:pt x="1" y="1545"/>
                    <a:pt x="30" y="1617"/>
                    <a:pt x="87" y="1675"/>
                  </a:cubicBezTo>
                  <a:lnTo>
                    <a:pt x="636" y="2180"/>
                  </a:lnTo>
                  <a:cubicBezTo>
                    <a:pt x="679" y="2216"/>
                    <a:pt x="730" y="2234"/>
                    <a:pt x="780" y="2234"/>
                  </a:cubicBezTo>
                  <a:cubicBezTo>
                    <a:pt x="831" y="2234"/>
                    <a:pt x="881" y="2216"/>
                    <a:pt x="925" y="2180"/>
                  </a:cubicBezTo>
                  <a:lnTo>
                    <a:pt x="1473" y="1675"/>
                  </a:lnTo>
                  <a:cubicBezTo>
                    <a:pt x="1517" y="1617"/>
                    <a:pt x="1545" y="1545"/>
                    <a:pt x="1531" y="1473"/>
                  </a:cubicBezTo>
                  <a:lnTo>
                    <a:pt x="1228" y="173"/>
                  </a:lnTo>
                  <a:cubicBezTo>
                    <a:pt x="1213" y="72"/>
                    <a:pt x="1127" y="15"/>
                    <a:pt x="1040" y="0"/>
                  </a:cubicBezTo>
                  <a:close/>
                </a:path>
              </a:pathLst>
            </a:custGeom>
            <a:solidFill>
              <a:srgbClr val="8EA0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4383431" y="1689486"/>
              <a:ext cx="29911" cy="58564"/>
            </a:xfrm>
            <a:custGeom>
              <a:rect b="b" l="l" r="r" t="t"/>
              <a:pathLst>
                <a:path extrusionOk="0" h="2234" w="1141">
                  <a:moveTo>
                    <a:pt x="346" y="0"/>
                  </a:moveTo>
                  <a:lnTo>
                    <a:pt x="217" y="246"/>
                  </a:lnTo>
                  <a:lnTo>
                    <a:pt x="505" y="1501"/>
                  </a:lnTo>
                  <a:lnTo>
                    <a:pt x="0" y="1978"/>
                  </a:lnTo>
                  <a:lnTo>
                    <a:pt x="231" y="2180"/>
                  </a:lnTo>
                  <a:cubicBezTo>
                    <a:pt x="274" y="2216"/>
                    <a:pt x="325" y="2234"/>
                    <a:pt x="374" y="2234"/>
                  </a:cubicBezTo>
                  <a:cubicBezTo>
                    <a:pt x="422" y="2234"/>
                    <a:pt x="469" y="2216"/>
                    <a:pt x="505" y="2180"/>
                  </a:cubicBezTo>
                  <a:lnTo>
                    <a:pt x="1068" y="1675"/>
                  </a:lnTo>
                  <a:cubicBezTo>
                    <a:pt x="1112" y="1617"/>
                    <a:pt x="1140" y="1545"/>
                    <a:pt x="1126" y="1473"/>
                  </a:cubicBezTo>
                  <a:lnTo>
                    <a:pt x="823" y="173"/>
                  </a:lnTo>
                  <a:cubicBezTo>
                    <a:pt x="808" y="72"/>
                    <a:pt x="722" y="15"/>
                    <a:pt x="635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4372054" y="1674727"/>
              <a:ext cx="42416" cy="21208"/>
            </a:xfrm>
            <a:custGeom>
              <a:rect b="b" l="l" r="r" t="t"/>
              <a:pathLst>
                <a:path extrusionOk="0" h="809" w="1618">
                  <a:moveTo>
                    <a:pt x="809" y="0"/>
                  </a:moveTo>
                  <a:cubicBezTo>
                    <a:pt x="535" y="0"/>
                    <a:pt x="246" y="58"/>
                    <a:pt x="1" y="144"/>
                  </a:cubicBezTo>
                  <a:lnTo>
                    <a:pt x="333" y="809"/>
                  </a:lnTo>
                  <a:lnTo>
                    <a:pt x="1286" y="809"/>
                  </a:lnTo>
                  <a:lnTo>
                    <a:pt x="1618" y="144"/>
                  </a:lnTo>
                  <a:cubicBezTo>
                    <a:pt x="1358" y="43"/>
                    <a:pt x="1084" y="0"/>
                    <a:pt x="809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4389460" y="1675094"/>
              <a:ext cx="24642" cy="20841"/>
            </a:xfrm>
            <a:custGeom>
              <a:rect b="b" l="l" r="r" t="t"/>
              <a:pathLst>
                <a:path extrusionOk="0" h="795" w="940">
                  <a:moveTo>
                    <a:pt x="405" y="1"/>
                  </a:moveTo>
                  <a:lnTo>
                    <a:pt x="1" y="795"/>
                  </a:lnTo>
                  <a:lnTo>
                    <a:pt x="607" y="795"/>
                  </a:lnTo>
                  <a:lnTo>
                    <a:pt x="939" y="130"/>
                  </a:lnTo>
                  <a:cubicBezTo>
                    <a:pt x="766" y="58"/>
                    <a:pt x="578" y="15"/>
                    <a:pt x="405" y="1"/>
                  </a:cubicBezTo>
                  <a:close/>
                </a:path>
              </a:pathLst>
            </a:custGeom>
            <a:solidFill>
              <a:srgbClr val="6B8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4360703" y="1596396"/>
              <a:ext cx="64751" cy="88947"/>
            </a:xfrm>
            <a:custGeom>
              <a:rect b="b" l="l" r="r" t="t"/>
              <a:pathLst>
                <a:path extrusionOk="0" h="3393" w="2470">
                  <a:moveTo>
                    <a:pt x="1242" y="0"/>
                  </a:moveTo>
                  <a:cubicBezTo>
                    <a:pt x="549" y="0"/>
                    <a:pt x="1" y="563"/>
                    <a:pt x="1" y="1241"/>
                  </a:cubicBezTo>
                  <a:lnTo>
                    <a:pt x="1" y="2151"/>
                  </a:lnTo>
                  <a:cubicBezTo>
                    <a:pt x="1" y="2829"/>
                    <a:pt x="549" y="3392"/>
                    <a:pt x="1242" y="3392"/>
                  </a:cubicBezTo>
                  <a:cubicBezTo>
                    <a:pt x="1921" y="3378"/>
                    <a:pt x="2469" y="2829"/>
                    <a:pt x="2469" y="2136"/>
                  </a:cubicBezTo>
                  <a:lnTo>
                    <a:pt x="2469" y="1241"/>
                  </a:lnTo>
                  <a:cubicBezTo>
                    <a:pt x="2469" y="563"/>
                    <a:pt x="1921" y="14"/>
                    <a:pt x="1242" y="0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383431" y="1596396"/>
              <a:ext cx="42023" cy="88947"/>
            </a:xfrm>
            <a:custGeom>
              <a:rect b="b" l="l" r="r" t="t"/>
              <a:pathLst>
                <a:path extrusionOk="0" h="3393" w="1603">
                  <a:moveTo>
                    <a:pt x="375" y="0"/>
                  </a:moveTo>
                  <a:cubicBezTo>
                    <a:pt x="245" y="0"/>
                    <a:pt x="130" y="29"/>
                    <a:pt x="14" y="58"/>
                  </a:cubicBezTo>
                  <a:cubicBezTo>
                    <a:pt x="520" y="217"/>
                    <a:pt x="881" y="707"/>
                    <a:pt x="881" y="1241"/>
                  </a:cubicBezTo>
                  <a:lnTo>
                    <a:pt x="881" y="2151"/>
                  </a:lnTo>
                  <a:cubicBezTo>
                    <a:pt x="881" y="2685"/>
                    <a:pt x="520" y="3176"/>
                    <a:pt x="0" y="3335"/>
                  </a:cubicBezTo>
                  <a:cubicBezTo>
                    <a:pt x="116" y="3363"/>
                    <a:pt x="245" y="3392"/>
                    <a:pt x="361" y="3392"/>
                  </a:cubicBezTo>
                  <a:cubicBezTo>
                    <a:pt x="1054" y="3378"/>
                    <a:pt x="1602" y="2829"/>
                    <a:pt x="1602" y="2136"/>
                  </a:cubicBezTo>
                  <a:lnTo>
                    <a:pt x="1602" y="1241"/>
                  </a:lnTo>
                  <a:cubicBezTo>
                    <a:pt x="1602" y="563"/>
                    <a:pt x="1054" y="14"/>
                    <a:pt x="375" y="0"/>
                  </a:cubicBezTo>
                  <a:close/>
                </a:path>
              </a:pathLst>
            </a:custGeom>
            <a:solidFill>
              <a:srgbClr val="B3C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360336" y="1597891"/>
              <a:ext cx="65118" cy="42783"/>
            </a:xfrm>
            <a:custGeom>
              <a:rect b="b" l="l" r="r" t="t"/>
              <a:pathLst>
                <a:path extrusionOk="0" h="1632" w="2484">
                  <a:moveTo>
                    <a:pt x="1242" y="1"/>
                  </a:moveTo>
                  <a:cubicBezTo>
                    <a:pt x="578" y="1"/>
                    <a:pt x="29" y="520"/>
                    <a:pt x="0" y="1184"/>
                  </a:cubicBezTo>
                  <a:lnTo>
                    <a:pt x="0" y="1632"/>
                  </a:lnTo>
                  <a:lnTo>
                    <a:pt x="203" y="1632"/>
                  </a:lnTo>
                  <a:cubicBezTo>
                    <a:pt x="1112" y="1632"/>
                    <a:pt x="1444" y="1026"/>
                    <a:pt x="1444" y="1026"/>
                  </a:cubicBezTo>
                  <a:cubicBezTo>
                    <a:pt x="1444" y="1026"/>
                    <a:pt x="1675" y="1632"/>
                    <a:pt x="2281" y="1632"/>
                  </a:cubicBezTo>
                  <a:lnTo>
                    <a:pt x="2483" y="1632"/>
                  </a:lnTo>
                  <a:lnTo>
                    <a:pt x="2483" y="1184"/>
                  </a:lnTo>
                  <a:cubicBezTo>
                    <a:pt x="2454" y="520"/>
                    <a:pt x="1906" y="1"/>
                    <a:pt x="1242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" name="Google Shape;866;p36"/>
          <p:cNvGrpSpPr/>
          <p:nvPr/>
        </p:nvGrpSpPr>
        <p:grpSpPr>
          <a:xfrm>
            <a:off x="1071450" y="2986659"/>
            <a:ext cx="373538" cy="372305"/>
            <a:chOff x="4201394" y="1981809"/>
            <a:chExt cx="373538" cy="372305"/>
          </a:xfrm>
        </p:grpSpPr>
        <p:sp>
          <p:nvSpPr>
            <p:cNvPr id="867" name="Google Shape;867;p36"/>
            <p:cNvSpPr/>
            <p:nvPr/>
          </p:nvSpPr>
          <p:spPr>
            <a:xfrm>
              <a:off x="4308876" y="2188619"/>
              <a:ext cx="59429" cy="59823"/>
            </a:xfrm>
            <a:custGeom>
              <a:rect b="b" l="l" r="r" t="t"/>
              <a:pathLst>
                <a:path extrusionOk="0" h="2282" w="2267">
                  <a:moveTo>
                    <a:pt x="1400" y="0"/>
                  </a:moveTo>
                  <a:lnTo>
                    <a:pt x="0" y="1415"/>
                  </a:lnTo>
                  <a:cubicBezTo>
                    <a:pt x="101" y="1429"/>
                    <a:pt x="202" y="1473"/>
                    <a:pt x="275" y="1545"/>
                  </a:cubicBezTo>
                  <a:lnTo>
                    <a:pt x="722" y="1992"/>
                  </a:lnTo>
                  <a:cubicBezTo>
                    <a:pt x="794" y="2079"/>
                    <a:pt x="852" y="2166"/>
                    <a:pt x="866" y="2281"/>
                  </a:cubicBezTo>
                  <a:lnTo>
                    <a:pt x="2267" y="881"/>
                  </a:lnTo>
                  <a:cubicBezTo>
                    <a:pt x="1935" y="636"/>
                    <a:pt x="1646" y="332"/>
                    <a:pt x="1400" y="0"/>
                  </a:cubicBezTo>
                  <a:close/>
                </a:path>
              </a:pathLst>
            </a:custGeom>
            <a:solidFill>
              <a:srgbClr val="EA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4309243" y="2188619"/>
              <a:ext cx="48078" cy="59823"/>
            </a:xfrm>
            <a:custGeom>
              <a:rect b="b" l="l" r="r" t="t"/>
              <a:pathLst>
                <a:path extrusionOk="0" h="2282" w="1834">
                  <a:moveTo>
                    <a:pt x="1401" y="0"/>
                  </a:moveTo>
                  <a:lnTo>
                    <a:pt x="1" y="1415"/>
                  </a:lnTo>
                  <a:cubicBezTo>
                    <a:pt x="102" y="1429"/>
                    <a:pt x="203" y="1473"/>
                    <a:pt x="275" y="1545"/>
                  </a:cubicBezTo>
                  <a:lnTo>
                    <a:pt x="722" y="1992"/>
                  </a:lnTo>
                  <a:cubicBezTo>
                    <a:pt x="795" y="2079"/>
                    <a:pt x="852" y="2166"/>
                    <a:pt x="867" y="2281"/>
                  </a:cubicBezTo>
                  <a:lnTo>
                    <a:pt x="1386" y="1747"/>
                  </a:lnTo>
                  <a:lnTo>
                    <a:pt x="1199" y="1545"/>
                  </a:lnTo>
                  <a:lnTo>
                    <a:pt x="1184" y="1545"/>
                  </a:lnTo>
                  <a:cubicBezTo>
                    <a:pt x="1069" y="1429"/>
                    <a:pt x="1069" y="1256"/>
                    <a:pt x="1184" y="1141"/>
                  </a:cubicBezTo>
                  <a:lnTo>
                    <a:pt x="1834" y="491"/>
                  </a:lnTo>
                  <a:cubicBezTo>
                    <a:pt x="1675" y="347"/>
                    <a:pt x="1531" y="174"/>
                    <a:pt x="1401" y="0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4303580" y="1981809"/>
              <a:ext cx="271351" cy="259030"/>
            </a:xfrm>
            <a:custGeom>
              <a:rect b="b" l="l" r="r" t="t"/>
              <a:pathLst>
                <a:path extrusionOk="0" h="9881" w="10351">
                  <a:moveTo>
                    <a:pt x="5378" y="1"/>
                  </a:moveTo>
                  <a:cubicBezTo>
                    <a:pt x="4169" y="1"/>
                    <a:pt x="2937" y="449"/>
                    <a:pt x="1934" y="1451"/>
                  </a:cubicBezTo>
                  <a:cubicBezTo>
                    <a:pt x="0" y="3386"/>
                    <a:pt x="0" y="6504"/>
                    <a:pt x="1934" y="8438"/>
                  </a:cubicBezTo>
                  <a:cubicBezTo>
                    <a:pt x="2873" y="9376"/>
                    <a:pt x="4136" y="9880"/>
                    <a:pt x="5423" y="9880"/>
                  </a:cubicBezTo>
                  <a:cubicBezTo>
                    <a:pt x="6056" y="9880"/>
                    <a:pt x="6695" y="9758"/>
                    <a:pt x="7304" y="9506"/>
                  </a:cubicBezTo>
                  <a:cubicBezTo>
                    <a:pt x="9152" y="8741"/>
                    <a:pt x="10350" y="6937"/>
                    <a:pt x="10350" y="4945"/>
                  </a:cubicBezTo>
                  <a:cubicBezTo>
                    <a:pt x="10350" y="1973"/>
                    <a:pt x="7915" y="1"/>
                    <a:pt x="537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4298652" y="1982281"/>
              <a:ext cx="158208" cy="258296"/>
            </a:xfrm>
            <a:custGeom>
              <a:rect b="b" l="l" r="r" t="t"/>
              <a:pathLst>
                <a:path extrusionOk="0" h="9853" w="6035">
                  <a:moveTo>
                    <a:pt x="5607" y="0"/>
                  </a:moveTo>
                  <a:cubicBezTo>
                    <a:pt x="2908" y="0"/>
                    <a:pt x="679" y="2183"/>
                    <a:pt x="679" y="4927"/>
                  </a:cubicBezTo>
                  <a:cubicBezTo>
                    <a:pt x="679" y="7670"/>
                    <a:pt x="2908" y="9853"/>
                    <a:pt x="5607" y="9853"/>
                  </a:cubicBezTo>
                  <a:cubicBezTo>
                    <a:pt x="5748" y="9853"/>
                    <a:pt x="5891" y="9847"/>
                    <a:pt x="6035" y="9835"/>
                  </a:cubicBezTo>
                  <a:cubicBezTo>
                    <a:pt x="4865" y="9748"/>
                    <a:pt x="3783" y="9243"/>
                    <a:pt x="2960" y="8420"/>
                  </a:cubicBezTo>
                  <a:cubicBezTo>
                    <a:pt x="0" y="5446"/>
                    <a:pt x="1848" y="365"/>
                    <a:pt x="6035" y="19"/>
                  </a:cubicBezTo>
                  <a:cubicBezTo>
                    <a:pt x="5891" y="6"/>
                    <a:pt x="5748" y="0"/>
                    <a:pt x="5607" y="0"/>
                  </a:cubicBezTo>
                  <a:close/>
                </a:path>
              </a:pathLst>
            </a:custGeom>
            <a:solidFill>
              <a:srgbClr val="EA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4341041" y="2006504"/>
              <a:ext cx="219498" cy="209746"/>
            </a:xfrm>
            <a:custGeom>
              <a:rect b="b" l="l" r="r" t="t"/>
              <a:pathLst>
                <a:path extrusionOk="0" h="8001" w="8373">
                  <a:moveTo>
                    <a:pt x="4028" y="0"/>
                  </a:moveTo>
                  <a:cubicBezTo>
                    <a:pt x="1974" y="0"/>
                    <a:pt x="0" y="1597"/>
                    <a:pt x="0" y="4003"/>
                  </a:cubicBezTo>
                  <a:cubicBezTo>
                    <a:pt x="0" y="6404"/>
                    <a:pt x="1968" y="8001"/>
                    <a:pt x="4019" y="8001"/>
                  </a:cubicBezTo>
                  <a:cubicBezTo>
                    <a:pt x="5000" y="8001"/>
                    <a:pt x="6001" y="7635"/>
                    <a:pt x="6814" y="6817"/>
                  </a:cubicBezTo>
                  <a:cubicBezTo>
                    <a:pt x="8373" y="5258"/>
                    <a:pt x="8373" y="2732"/>
                    <a:pt x="6814" y="1173"/>
                  </a:cubicBezTo>
                  <a:cubicBezTo>
                    <a:pt x="6003" y="363"/>
                    <a:pt x="5006" y="0"/>
                    <a:pt x="4028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4331945" y="2006845"/>
              <a:ext cx="124914" cy="209169"/>
            </a:xfrm>
            <a:custGeom>
              <a:rect b="b" l="l" r="r" t="t"/>
              <a:pathLst>
                <a:path extrusionOk="0" h="7979" w="4765">
                  <a:moveTo>
                    <a:pt x="4367" y="0"/>
                  </a:moveTo>
                  <a:cubicBezTo>
                    <a:pt x="2187" y="0"/>
                    <a:pt x="376" y="1770"/>
                    <a:pt x="376" y="3990"/>
                  </a:cubicBezTo>
                  <a:cubicBezTo>
                    <a:pt x="376" y="6222"/>
                    <a:pt x="2186" y="7979"/>
                    <a:pt x="4364" y="7979"/>
                  </a:cubicBezTo>
                  <a:cubicBezTo>
                    <a:pt x="4497" y="7979"/>
                    <a:pt x="4630" y="7972"/>
                    <a:pt x="4765" y="7959"/>
                  </a:cubicBezTo>
                  <a:cubicBezTo>
                    <a:pt x="3855" y="7858"/>
                    <a:pt x="3018" y="7454"/>
                    <a:pt x="2368" y="6804"/>
                  </a:cubicBezTo>
                  <a:cubicBezTo>
                    <a:pt x="1" y="4437"/>
                    <a:pt x="1430" y="381"/>
                    <a:pt x="4765" y="20"/>
                  </a:cubicBezTo>
                  <a:cubicBezTo>
                    <a:pt x="4631" y="7"/>
                    <a:pt x="4498" y="0"/>
                    <a:pt x="4367" y="0"/>
                  </a:cubicBezTo>
                  <a:close/>
                </a:path>
              </a:pathLst>
            </a:custGeom>
            <a:solidFill>
              <a:srgbClr val="97A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4417091" y="2048212"/>
              <a:ext cx="57175" cy="57175"/>
            </a:xfrm>
            <a:custGeom>
              <a:rect b="b" l="l" r="r" t="t"/>
              <a:pathLst>
                <a:path extrusionOk="0" h="2181" w="2181">
                  <a:moveTo>
                    <a:pt x="1083" y="1"/>
                  </a:moveTo>
                  <a:cubicBezTo>
                    <a:pt x="492" y="1"/>
                    <a:pt x="1" y="492"/>
                    <a:pt x="1" y="1084"/>
                  </a:cubicBezTo>
                  <a:cubicBezTo>
                    <a:pt x="1" y="1690"/>
                    <a:pt x="492" y="2181"/>
                    <a:pt x="1083" y="2181"/>
                  </a:cubicBezTo>
                  <a:cubicBezTo>
                    <a:pt x="1690" y="2181"/>
                    <a:pt x="2181" y="1690"/>
                    <a:pt x="2181" y="1084"/>
                  </a:cubicBezTo>
                  <a:cubicBezTo>
                    <a:pt x="2181" y="492"/>
                    <a:pt x="1690" y="1"/>
                    <a:pt x="1083" y="1"/>
                  </a:cubicBezTo>
                  <a:close/>
                </a:path>
              </a:pathLst>
            </a:custGeom>
            <a:solidFill>
              <a:srgbClr val="EEF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4417851" y="2048369"/>
              <a:ext cx="39008" cy="56834"/>
            </a:xfrm>
            <a:custGeom>
              <a:rect b="b" l="l" r="r" t="t"/>
              <a:pathLst>
                <a:path extrusionOk="0" h="2168" w="1488">
                  <a:moveTo>
                    <a:pt x="1080" y="1"/>
                  </a:moveTo>
                  <a:cubicBezTo>
                    <a:pt x="510" y="1"/>
                    <a:pt x="1" y="459"/>
                    <a:pt x="1" y="1078"/>
                  </a:cubicBezTo>
                  <a:cubicBezTo>
                    <a:pt x="1" y="1699"/>
                    <a:pt x="514" y="2167"/>
                    <a:pt x="1086" y="2167"/>
                  </a:cubicBezTo>
                  <a:cubicBezTo>
                    <a:pt x="1219" y="2167"/>
                    <a:pt x="1354" y="2142"/>
                    <a:pt x="1488" y="2088"/>
                  </a:cubicBezTo>
                  <a:cubicBezTo>
                    <a:pt x="1083" y="1915"/>
                    <a:pt x="823" y="1525"/>
                    <a:pt x="838" y="1078"/>
                  </a:cubicBezTo>
                  <a:cubicBezTo>
                    <a:pt x="823" y="644"/>
                    <a:pt x="1083" y="255"/>
                    <a:pt x="1488" y="81"/>
                  </a:cubicBezTo>
                  <a:cubicBezTo>
                    <a:pt x="1352" y="26"/>
                    <a:pt x="1214" y="1"/>
                    <a:pt x="10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4398557" y="2105361"/>
              <a:ext cx="93876" cy="59823"/>
            </a:xfrm>
            <a:custGeom>
              <a:rect b="b" l="l" r="r" t="t"/>
              <a:pathLst>
                <a:path extrusionOk="0" h="2282" w="3581">
                  <a:moveTo>
                    <a:pt x="1170" y="1"/>
                  </a:moveTo>
                  <a:cubicBezTo>
                    <a:pt x="535" y="1"/>
                    <a:pt x="15" y="520"/>
                    <a:pt x="0" y="1170"/>
                  </a:cubicBezTo>
                  <a:lnTo>
                    <a:pt x="0" y="2079"/>
                  </a:lnTo>
                  <a:cubicBezTo>
                    <a:pt x="0" y="2195"/>
                    <a:pt x="101" y="2281"/>
                    <a:pt x="203" y="2281"/>
                  </a:cubicBezTo>
                  <a:lnTo>
                    <a:pt x="3378" y="2281"/>
                  </a:lnTo>
                  <a:cubicBezTo>
                    <a:pt x="3494" y="2281"/>
                    <a:pt x="3580" y="2195"/>
                    <a:pt x="3580" y="2079"/>
                  </a:cubicBezTo>
                  <a:lnTo>
                    <a:pt x="3580" y="1170"/>
                  </a:lnTo>
                  <a:cubicBezTo>
                    <a:pt x="3580" y="520"/>
                    <a:pt x="3061" y="1"/>
                    <a:pt x="2411" y="1"/>
                  </a:cubicBezTo>
                  <a:close/>
                </a:path>
              </a:pathLst>
            </a:custGeom>
            <a:solidFill>
              <a:srgbClr val="A6B8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4398924" y="2105361"/>
              <a:ext cx="53007" cy="59823"/>
            </a:xfrm>
            <a:custGeom>
              <a:rect b="b" l="l" r="r" t="t"/>
              <a:pathLst>
                <a:path extrusionOk="0" h="2282" w="2022">
                  <a:moveTo>
                    <a:pt x="1170" y="1"/>
                  </a:moveTo>
                  <a:cubicBezTo>
                    <a:pt x="521" y="1"/>
                    <a:pt x="1" y="520"/>
                    <a:pt x="1" y="1170"/>
                  </a:cubicBezTo>
                  <a:lnTo>
                    <a:pt x="1" y="2079"/>
                  </a:lnTo>
                  <a:cubicBezTo>
                    <a:pt x="1" y="2195"/>
                    <a:pt x="87" y="2281"/>
                    <a:pt x="189" y="2281"/>
                  </a:cubicBezTo>
                  <a:lnTo>
                    <a:pt x="1055" y="2281"/>
                  </a:lnTo>
                  <a:cubicBezTo>
                    <a:pt x="939" y="2281"/>
                    <a:pt x="853" y="2195"/>
                    <a:pt x="853" y="2079"/>
                  </a:cubicBezTo>
                  <a:lnTo>
                    <a:pt x="853" y="1170"/>
                  </a:lnTo>
                  <a:cubicBezTo>
                    <a:pt x="853" y="520"/>
                    <a:pt x="1372" y="1"/>
                    <a:pt x="2022" y="1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4416331" y="2128639"/>
              <a:ext cx="12138" cy="36544"/>
            </a:xfrm>
            <a:custGeom>
              <a:rect b="b" l="l" r="r" t="t"/>
              <a:pathLst>
                <a:path extrusionOk="0" h="1394" w="463">
                  <a:moveTo>
                    <a:pt x="232" y="0"/>
                  </a:moveTo>
                  <a:cubicBezTo>
                    <a:pt x="116" y="0"/>
                    <a:pt x="1" y="80"/>
                    <a:pt x="15" y="239"/>
                  </a:cubicBezTo>
                  <a:lnTo>
                    <a:pt x="15" y="1393"/>
                  </a:lnTo>
                  <a:lnTo>
                    <a:pt x="448" y="1393"/>
                  </a:lnTo>
                  <a:lnTo>
                    <a:pt x="448" y="239"/>
                  </a:lnTo>
                  <a:cubicBezTo>
                    <a:pt x="463" y="80"/>
                    <a:pt x="347" y="0"/>
                    <a:pt x="232" y="0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4462889" y="2128639"/>
              <a:ext cx="12138" cy="36544"/>
            </a:xfrm>
            <a:custGeom>
              <a:rect b="b" l="l" r="r" t="t"/>
              <a:pathLst>
                <a:path extrusionOk="0" h="1394" w="463">
                  <a:moveTo>
                    <a:pt x="231" y="0"/>
                  </a:moveTo>
                  <a:cubicBezTo>
                    <a:pt x="116" y="0"/>
                    <a:pt x="0" y="80"/>
                    <a:pt x="15" y="239"/>
                  </a:cubicBezTo>
                  <a:lnTo>
                    <a:pt x="15" y="1393"/>
                  </a:lnTo>
                  <a:lnTo>
                    <a:pt x="448" y="1393"/>
                  </a:lnTo>
                  <a:lnTo>
                    <a:pt x="448" y="239"/>
                  </a:lnTo>
                  <a:cubicBezTo>
                    <a:pt x="462" y="80"/>
                    <a:pt x="347" y="0"/>
                    <a:pt x="231" y="0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4201394" y="2221441"/>
              <a:ext cx="135872" cy="132674"/>
            </a:xfrm>
            <a:custGeom>
              <a:rect b="b" l="l" r="r" t="t"/>
              <a:pathLst>
                <a:path extrusionOk="0" h="5061" w="5183">
                  <a:moveTo>
                    <a:pt x="4107" y="1"/>
                  </a:moveTo>
                  <a:cubicBezTo>
                    <a:pt x="3963" y="1"/>
                    <a:pt x="3819" y="55"/>
                    <a:pt x="3710" y="163"/>
                  </a:cubicBezTo>
                  <a:lnTo>
                    <a:pt x="232" y="3642"/>
                  </a:lnTo>
                  <a:cubicBezTo>
                    <a:pt x="1" y="3858"/>
                    <a:pt x="1" y="4219"/>
                    <a:pt x="232" y="4436"/>
                  </a:cubicBezTo>
                  <a:lnTo>
                    <a:pt x="679" y="4898"/>
                  </a:lnTo>
                  <a:cubicBezTo>
                    <a:pt x="787" y="5006"/>
                    <a:pt x="932" y="5060"/>
                    <a:pt x="1076" y="5060"/>
                  </a:cubicBezTo>
                  <a:cubicBezTo>
                    <a:pt x="1220" y="5060"/>
                    <a:pt x="1365" y="5006"/>
                    <a:pt x="1473" y="4898"/>
                  </a:cubicBezTo>
                  <a:lnTo>
                    <a:pt x="4966" y="1404"/>
                  </a:lnTo>
                  <a:cubicBezTo>
                    <a:pt x="5183" y="1188"/>
                    <a:pt x="5183" y="827"/>
                    <a:pt x="4966" y="611"/>
                  </a:cubicBezTo>
                  <a:lnTo>
                    <a:pt x="4504" y="163"/>
                  </a:lnTo>
                  <a:cubicBezTo>
                    <a:pt x="4396" y="55"/>
                    <a:pt x="4252" y="1"/>
                    <a:pt x="4107" y="1"/>
                  </a:cubicBezTo>
                  <a:close/>
                </a:path>
              </a:pathLst>
            </a:custGeom>
            <a:solidFill>
              <a:srgbClr val="A6B8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4201394" y="2221441"/>
              <a:ext cx="118859" cy="132674"/>
            </a:xfrm>
            <a:custGeom>
              <a:rect b="b" l="l" r="r" t="t"/>
              <a:pathLst>
                <a:path extrusionOk="0" h="5061" w="4534">
                  <a:moveTo>
                    <a:pt x="4107" y="1"/>
                  </a:moveTo>
                  <a:cubicBezTo>
                    <a:pt x="3963" y="1"/>
                    <a:pt x="3819" y="55"/>
                    <a:pt x="3710" y="163"/>
                  </a:cubicBezTo>
                  <a:lnTo>
                    <a:pt x="232" y="3642"/>
                  </a:lnTo>
                  <a:cubicBezTo>
                    <a:pt x="1" y="3858"/>
                    <a:pt x="1" y="4219"/>
                    <a:pt x="232" y="4450"/>
                  </a:cubicBezTo>
                  <a:lnTo>
                    <a:pt x="679" y="4898"/>
                  </a:lnTo>
                  <a:cubicBezTo>
                    <a:pt x="787" y="5006"/>
                    <a:pt x="932" y="5060"/>
                    <a:pt x="1076" y="5060"/>
                  </a:cubicBezTo>
                  <a:cubicBezTo>
                    <a:pt x="1220" y="5060"/>
                    <a:pt x="1365" y="5006"/>
                    <a:pt x="1473" y="4898"/>
                  </a:cubicBezTo>
                  <a:lnTo>
                    <a:pt x="1502" y="4869"/>
                  </a:lnTo>
                  <a:lnTo>
                    <a:pt x="1083" y="4450"/>
                  </a:lnTo>
                  <a:cubicBezTo>
                    <a:pt x="867" y="4219"/>
                    <a:pt x="867" y="3858"/>
                    <a:pt x="1083" y="3642"/>
                  </a:cubicBezTo>
                  <a:lnTo>
                    <a:pt x="4533" y="192"/>
                  </a:lnTo>
                  <a:lnTo>
                    <a:pt x="4504" y="163"/>
                  </a:lnTo>
                  <a:cubicBezTo>
                    <a:pt x="4396" y="55"/>
                    <a:pt x="4252" y="1"/>
                    <a:pt x="4107" y="1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4287668" y="2221441"/>
              <a:ext cx="49599" cy="47816"/>
            </a:xfrm>
            <a:custGeom>
              <a:rect b="b" l="l" r="r" t="t"/>
              <a:pathLst>
                <a:path extrusionOk="0" h="1824" w="1892">
                  <a:moveTo>
                    <a:pt x="816" y="1"/>
                  </a:moveTo>
                  <a:cubicBezTo>
                    <a:pt x="672" y="1"/>
                    <a:pt x="528" y="55"/>
                    <a:pt x="419" y="163"/>
                  </a:cubicBezTo>
                  <a:lnTo>
                    <a:pt x="1" y="582"/>
                  </a:lnTo>
                  <a:lnTo>
                    <a:pt x="1257" y="1823"/>
                  </a:lnTo>
                  <a:lnTo>
                    <a:pt x="1675" y="1404"/>
                  </a:lnTo>
                  <a:cubicBezTo>
                    <a:pt x="1892" y="1188"/>
                    <a:pt x="1892" y="827"/>
                    <a:pt x="1675" y="611"/>
                  </a:cubicBezTo>
                  <a:lnTo>
                    <a:pt x="1213" y="163"/>
                  </a:lnTo>
                  <a:cubicBezTo>
                    <a:pt x="1105" y="55"/>
                    <a:pt x="961" y="1"/>
                    <a:pt x="816" y="1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4287668" y="2221545"/>
              <a:ext cx="32585" cy="26136"/>
            </a:xfrm>
            <a:custGeom>
              <a:rect b="b" l="l" r="r" t="t"/>
              <a:pathLst>
                <a:path extrusionOk="0" h="997" w="1243">
                  <a:moveTo>
                    <a:pt x="708" y="0"/>
                  </a:moveTo>
                  <a:cubicBezTo>
                    <a:pt x="593" y="15"/>
                    <a:pt x="492" y="72"/>
                    <a:pt x="405" y="159"/>
                  </a:cubicBezTo>
                  <a:lnTo>
                    <a:pt x="102" y="462"/>
                  </a:lnTo>
                  <a:lnTo>
                    <a:pt x="1" y="578"/>
                  </a:lnTo>
                  <a:lnTo>
                    <a:pt x="434" y="996"/>
                  </a:lnTo>
                  <a:lnTo>
                    <a:pt x="1242" y="188"/>
                  </a:lnTo>
                  <a:lnTo>
                    <a:pt x="1213" y="159"/>
                  </a:lnTo>
                  <a:lnTo>
                    <a:pt x="1185" y="116"/>
                  </a:lnTo>
                  <a:lnTo>
                    <a:pt x="1170" y="101"/>
                  </a:lnTo>
                  <a:lnTo>
                    <a:pt x="1112" y="87"/>
                  </a:lnTo>
                  <a:cubicBezTo>
                    <a:pt x="1011" y="29"/>
                    <a:pt x="910" y="0"/>
                    <a:pt x="809" y="0"/>
                  </a:cubicBezTo>
                  <a:close/>
                </a:path>
              </a:pathLst>
            </a:custGeom>
            <a:solidFill>
              <a:srgbClr val="8094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" name="Google Shape;883;p36"/>
          <p:cNvGrpSpPr/>
          <p:nvPr/>
        </p:nvGrpSpPr>
        <p:grpSpPr>
          <a:xfrm>
            <a:off x="4893073" y="2958923"/>
            <a:ext cx="345304" cy="365857"/>
            <a:chOff x="7045643" y="2907723"/>
            <a:chExt cx="345304" cy="365857"/>
          </a:xfrm>
        </p:grpSpPr>
        <p:sp>
          <p:nvSpPr>
            <p:cNvPr id="884" name="Google Shape;884;p36"/>
            <p:cNvSpPr/>
            <p:nvPr/>
          </p:nvSpPr>
          <p:spPr>
            <a:xfrm>
              <a:off x="7101638" y="2970429"/>
              <a:ext cx="231636" cy="284223"/>
            </a:xfrm>
            <a:custGeom>
              <a:rect b="b" l="l" r="r" t="t"/>
              <a:pathLst>
                <a:path extrusionOk="0" h="10842" w="8836">
                  <a:moveTo>
                    <a:pt x="4418" y="1"/>
                  </a:moveTo>
                  <a:cubicBezTo>
                    <a:pt x="2498" y="1"/>
                    <a:pt x="838" y="1329"/>
                    <a:pt x="420" y="3205"/>
                  </a:cubicBezTo>
                  <a:cubicBezTo>
                    <a:pt x="1" y="5082"/>
                    <a:pt x="939" y="6988"/>
                    <a:pt x="2672" y="7810"/>
                  </a:cubicBezTo>
                  <a:cubicBezTo>
                    <a:pt x="3004" y="7969"/>
                    <a:pt x="3220" y="8301"/>
                    <a:pt x="3220" y="8676"/>
                  </a:cubicBezTo>
                  <a:lnTo>
                    <a:pt x="3220" y="10365"/>
                  </a:lnTo>
                  <a:cubicBezTo>
                    <a:pt x="3220" y="10625"/>
                    <a:pt x="3437" y="10842"/>
                    <a:pt x="3696" y="10842"/>
                  </a:cubicBezTo>
                  <a:lnTo>
                    <a:pt x="5140" y="10842"/>
                  </a:lnTo>
                  <a:cubicBezTo>
                    <a:pt x="5414" y="10842"/>
                    <a:pt x="5631" y="10625"/>
                    <a:pt x="5631" y="10365"/>
                  </a:cubicBezTo>
                  <a:lnTo>
                    <a:pt x="5631" y="8676"/>
                  </a:lnTo>
                  <a:cubicBezTo>
                    <a:pt x="5631" y="8301"/>
                    <a:pt x="5833" y="7969"/>
                    <a:pt x="6165" y="7810"/>
                  </a:cubicBezTo>
                  <a:cubicBezTo>
                    <a:pt x="7897" y="6988"/>
                    <a:pt x="8835" y="5082"/>
                    <a:pt x="8417" y="3205"/>
                  </a:cubicBezTo>
                  <a:cubicBezTo>
                    <a:pt x="7998" y="1329"/>
                    <a:pt x="6338" y="1"/>
                    <a:pt x="441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7129269" y="2989357"/>
              <a:ext cx="176768" cy="177135"/>
            </a:xfrm>
            <a:custGeom>
              <a:rect b="b" l="l" r="r" t="t"/>
              <a:pathLst>
                <a:path extrusionOk="0" h="6757" w="6743">
                  <a:moveTo>
                    <a:pt x="3364" y="1"/>
                  </a:moveTo>
                  <a:cubicBezTo>
                    <a:pt x="1502" y="1"/>
                    <a:pt x="1" y="1516"/>
                    <a:pt x="1" y="3378"/>
                  </a:cubicBezTo>
                  <a:cubicBezTo>
                    <a:pt x="1" y="5241"/>
                    <a:pt x="1502" y="6756"/>
                    <a:pt x="3364" y="6756"/>
                  </a:cubicBezTo>
                  <a:cubicBezTo>
                    <a:pt x="5226" y="6756"/>
                    <a:pt x="6742" y="5241"/>
                    <a:pt x="6742" y="3378"/>
                  </a:cubicBezTo>
                  <a:cubicBezTo>
                    <a:pt x="6742" y="1516"/>
                    <a:pt x="5226" y="1"/>
                    <a:pt x="3364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7148196" y="3008284"/>
              <a:ext cx="138913" cy="139280"/>
            </a:xfrm>
            <a:custGeom>
              <a:rect b="b" l="l" r="r" t="t"/>
              <a:pathLst>
                <a:path extrusionOk="0" h="5313" w="5299">
                  <a:moveTo>
                    <a:pt x="2642" y="0"/>
                  </a:moveTo>
                  <a:cubicBezTo>
                    <a:pt x="1184" y="0"/>
                    <a:pt x="1" y="1199"/>
                    <a:pt x="1" y="2656"/>
                  </a:cubicBezTo>
                  <a:cubicBezTo>
                    <a:pt x="1" y="4114"/>
                    <a:pt x="1184" y="5313"/>
                    <a:pt x="2642" y="5313"/>
                  </a:cubicBezTo>
                  <a:cubicBezTo>
                    <a:pt x="4115" y="5313"/>
                    <a:pt x="5298" y="4114"/>
                    <a:pt x="5298" y="2656"/>
                  </a:cubicBezTo>
                  <a:cubicBezTo>
                    <a:pt x="5298" y="1199"/>
                    <a:pt x="4115" y="0"/>
                    <a:pt x="2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7198529" y="3248570"/>
              <a:ext cx="37854" cy="25009"/>
            </a:xfrm>
            <a:custGeom>
              <a:rect b="b" l="l" r="r" t="t"/>
              <a:pathLst>
                <a:path extrusionOk="0" h="954" w="1444">
                  <a:moveTo>
                    <a:pt x="0" y="1"/>
                  </a:moveTo>
                  <a:lnTo>
                    <a:pt x="0" y="477"/>
                  </a:lnTo>
                  <a:cubicBezTo>
                    <a:pt x="0" y="737"/>
                    <a:pt x="217" y="954"/>
                    <a:pt x="491" y="954"/>
                  </a:cubicBezTo>
                  <a:lnTo>
                    <a:pt x="968" y="954"/>
                  </a:lnTo>
                  <a:cubicBezTo>
                    <a:pt x="1227" y="954"/>
                    <a:pt x="1444" y="737"/>
                    <a:pt x="1444" y="4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7342711" y="3071436"/>
              <a:ext cx="48236" cy="12950"/>
            </a:xfrm>
            <a:custGeom>
              <a:rect b="b" l="l" r="r" t="t"/>
              <a:pathLst>
                <a:path extrusionOk="0" h="494" w="1840">
                  <a:moveTo>
                    <a:pt x="1528" y="1"/>
                  </a:moveTo>
                  <a:cubicBezTo>
                    <a:pt x="1519" y="1"/>
                    <a:pt x="1511" y="1"/>
                    <a:pt x="1502" y="2"/>
                  </a:cubicBezTo>
                  <a:lnTo>
                    <a:pt x="289" y="2"/>
                  </a:lnTo>
                  <a:cubicBezTo>
                    <a:pt x="0" y="31"/>
                    <a:pt x="0" y="464"/>
                    <a:pt x="289" y="493"/>
                  </a:cubicBezTo>
                  <a:lnTo>
                    <a:pt x="1502" y="493"/>
                  </a:lnTo>
                  <a:cubicBezTo>
                    <a:pt x="1511" y="494"/>
                    <a:pt x="1519" y="494"/>
                    <a:pt x="1528" y="494"/>
                  </a:cubicBezTo>
                  <a:cubicBezTo>
                    <a:pt x="1839" y="494"/>
                    <a:pt x="1839" y="1"/>
                    <a:pt x="152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7045643" y="3071436"/>
              <a:ext cx="54658" cy="12950"/>
            </a:xfrm>
            <a:custGeom>
              <a:rect b="b" l="l" r="r" t="t"/>
              <a:pathLst>
                <a:path extrusionOk="0" h="494" w="2085">
                  <a:moveTo>
                    <a:pt x="1773" y="1"/>
                  </a:moveTo>
                  <a:cubicBezTo>
                    <a:pt x="1765" y="1"/>
                    <a:pt x="1756" y="1"/>
                    <a:pt x="1747" y="2"/>
                  </a:cubicBezTo>
                  <a:lnTo>
                    <a:pt x="304" y="2"/>
                  </a:lnTo>
                  <a:cubicBezTo>
                    <a:pt x="1" y="31"/>
                    <a:pt x="1" y="464"/>
                    <a:pt x="304" y="493"/>
                  </a:cubicBezTo>
                  <a:lnTo>
                    <a:pt x="1747" y="493"/>
                  </a:lnTo>
                  <a:cubicBezTo>
                    <a:pt x="1756" y="494"/>
                    <a:pt x="1765" y="494"/>
                    <a:pt x="1773" y="494"/>
                  </a:cubicBezTo>
                  <a:cubicBezTo>
                    <a:pt x="2085" y="494"/>
                    <a:pt x="2085" y="1"/>
                    <a:pt x="1773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7211400" y="2907723"/>
              <a:ext cx="12505" cy="43831"/>
            </a:xfrm>
            <a:custGeom>
              <a:rect b="b" l="l" r="r" t="t"/>
              <a:pathLst>
                <a:path extrusionOk="0" h="1672" w="477">
                  <a:moveTo>
                    <a:pt x="233" y="0"/>
                  </a:moveTo>
                  <a:cubicBezTo>
                    <a:pt x="119" y="0"/>
                    <a:pt x="7" y="76"/>
                    <a:pt x="0" y="228"/>
                  </a:cubicBezTo>
                  <a:lnTo>
                    <a:pt x="0" y="1426"/>
                  </a:lnTo>
                  <a:cubicBezTo>
                    <a:pt x="0" y="1570"/>
                    <a:pt x="101" y="1671"/>
                    <a:pt x="231" y="1671"/>
                  </a:cubicBezTo>
                  <a:cubicBezTo>
                    <a:pt x="361" y="1671"/>
                    <a:pt x="477" y="1570"/>
                    <a:pt x="477" y="1426"/>
                  </a:cubicBezTo>
                  <a:lnTo>
                    <a:pt x="477" y="228"/>
                  </a:lnTo>
                  <a:cubicBezTo>
                    <a:pt x="462" y="76"/>
                    <a:pt x="347" y="0"/>
                    <a:pt x="233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7204951" y="3014706"/>
              <a:ext cx="25009" cy="107508"/>
            </a:xfrm>
            <a:custGeom>
              <a:rect b="b" l="l" r="r" t="t"/>
              <a:pathLst>
                <a:path extrusionOk="0" h="4101" w="954">
                  <a:moveTo>
                    <a:pt x="477" y="1"/>
                  </a:moveTo>
                  <a:cubicBezTo>
                    <a:pt x="217" y="1"/>
                    <a:pt x="1" y="217"/>
                    <a:pt x="15" y="477"/>
                  </a:cubicBezTo>
                  <a:lnTo>
                    <a:pt x="145" y="3783"/>
                  </a:lnTo>
                  <a:cubicBezTo>
                    <a:pt x="160" y="3956"/>
                    <a:pt x="304" y="4100"/>
                    <a:pt x="477" y="4100"/>
                  </a:cubicBezTo>
                  <a:cubicBezTo>
                    <a:pt x="665" y="4100"/>
                    <a:pt x="809" y="3956"/>
                    <a:pt x="809" y="3783"/>
                  </a:cubicBezTo>
                  <a:lnTo>
                    <a:pt x="939" y="477"/>
                  </a:lnTo>
                  <a:cubicBezTo>
                    <a:pt x="954" y="217"/>
                    <a:pt x="737" y="1"/>
                    <a:pt x="47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7207992" y="3134666"/>
              <a:ext cx="18953" cy="18953"/>
            </a:xfrm>
            <a:custGeom>
              <a:rect b="b" l="l" r="r" t="t"/>
              <a:pathLst>
                <a:path extrusionOk="0" h="723" w="723">
                  <a:moveTo>
                    <a:pt x="361" y="1"/>
                  </a:moveTo>
                  <a:cubicBezTo>
                    <a:pt x="159" y="1"/>
                    <a:pt x="0" y="160"/>
                    <a:pt x="0" y="362"/>
                  </a:cubicBezTo>
                  <a:cubicBezTo>
                    <a:pt x="0" y="564"/>
                    <a:pt x="159" y="723"/>
                    <a:pt x="361" y="723"/>
                  </a:cubicBezTo>
                  <a:cubicBezTo>
                    <a:pt x="563" y="723"/>
                    <a:pt x="722" y="564"/>
                    <a:pt x="722" y="362"/>
                  </a:cubicBezTo>
                  <a:cubicBezTo>
                    <a:pt x="722" y="160"/>
                    <a:pt x="563" y="1"/>
                    <a:pt x="36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7276099" y="2940754"/>
              <a:ext cx="25088" cy="28574"/>
            </a:xfrm>
            <a:custGeom>
              <a:rect b="b" l="l" r="r" t="t"/>
              <a:pathLst>
                <a:path extrusionOk="0" h="1090" w="957">
                  <a:moveTo>
                    <a:pt x="646" y="0"/>
                  </a:moveTo>
                  <a:cubicBezTo>
                    <a:pt x="574" y="0"/>
                    <a:pt x="502" y="32"/>
                    <a:pt x="448" y="108"/>
                  </a:cubicBezTo>
                  <a:lnTo>
                    <a:pt x="87" y="729"/>
                  </a:lnTo>
                  <a:cubicBezTo>
                    <a:pt x="1" y="887"/>
                    <a:pt x="116" y="1090"/>
                    <a:pt x="304" y="1090"/>
                  </a:cubicBezTo>
                  <a:cubicBezTo>
                    <a:pt x="376" y="1090"/>
                    <a:pt x="463" y="1046"/>
                    <a:pt x="506" y="974"/>
                  </a:cubicBezTo>
                  <a:lnTo>
                    <a:pt x="867" y="339"/>
                  </a:lnTo>
                  <a:cubicBezTo>
                    <a:pt x="957" y="159"/>
                    <a:pt x="805" y="0"/>
                    <a:pt x="646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7133804" y="3185812"/>
              <a:ext cx="26372" cy="29859"/>
            </a:xfrm>
            <a:custGeom>
              <a:rect b="b" l="l" r="r" t="t"/>
              <a:pathLst>
                <a:path extrusionOk="0" h="1139" w="1006">
                  <a:moveTo>
                    <a:pt x="665" y="1"/>
                  </a:moveTo>
                  <a:cubicBezTo>
                    <a:pt x="587" y="1"/>
                    <a:pt x="509" y="42"/>
                    <a:pt x="463" y="143"/>
                  </a:cubicBezTo>
                  <a:lnTo>
                    <a:pt x="102" y="778"/>
                  </a:lnTo>
                  <a:cubicBezTo>
                    <a:pt x="1" y="937"/>
                    <a:pt x="116" y="1139"/>
                    <a:pt x="304" y="1139"/>
                  </a:cubicBezTo>
                  <a:cubicBezTo>
                    <a:pt x="391" y="1139"/>
                    <a:pt x="463" y="1081"/>
                    <a:pt x="506" y="1009"/>
                  </a:cubicBezTo>
                  <a:lnTo>
                    <a:pt x="867" y="388"/>
                  </a:lnTo>
                  <a:cubicBezTo>
                    <a:pt x="1005" y="191"/>
                    <a:pt x="834" y="1"/>
                    <a:pt x="665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7132886" y="2939758"/>
              <a:ext cx="26320" cy="29571"/>
            </a:xfrm>
            <a:custGeom>
              <a:rect b="b" l="l" r="r" t="t"/>
              <a:pathLst>
                <a:path extrusionOk="0" h="1128" w="1004">
                  <a:moveTo>
                    <a:pt x="333" y="0"/>
                  </a:moveTo>
                  <a:cubicBezTo>
                    <a:pt x="167" y="0"/>
                    <a:pt x="1" y="182"/>
                    <a:pt x="137" y="377"/>
                  </a:cubicBezTo>
                  <a:lnTo>
                    <a:pt x="498" y="1012"/>
                  </a:lnTo>
                  <a:cubicBezTo>
                    <a:pt x="527" y="1084"/>
                    <a:pt x="613" y="1128"/>
                    <a:pt x="700" y="1128"/>
                  </a:cubicBezTo>
                  <a:cubicBezTo>
                    <a:pt x="888" y="1128"/>
                    <a:pt x="1003" y="925"/>
                    <a:pt x="902" y="767"/>
                  </a:cubicBezTo>
                  <a:lnTo>
                    <a:pt x="541" y="146"/>
                  </a:lnTo>
                  <a:cubicBezTo>
                    <a:pt x="494" y="43"/>
                    <a:pt x="414" y="0"/>
                    <a:pt x="33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7276020" y="3186729"/>
              <a:ext cx="25062" cy="28941"/>
            </a:xfrm>
            <a:custGeom>
              <a:rect b="b" l="l" r="r" t="t"/>
              <a:pathLst>
                <a:path extrusionOk="0" h="1104" w="956">
                  <a:moveTo>
                    <a:pt x="313" y="1"/>
                  </a:moveTo>
                  <a:cubicBezTo>
                    <a:pt x="153" y="1"/>
                    <a:pt x="0" y="163"/>
                    <a:pt x="90" y="353"/>
                  </a:cubicBezTo>
                  <a:lnTo>
                    <a:pt x="451" y="974"/>
                  </a:lnTo>
                  <a:cubicBezTo>
                    <a:pt x="493" y="1043"/>
                    <a:pt x="574" y="1099"/>
                    <a:pt x="657" y="1104"/>
                  </a:cubicBezTo>
                  <a:lnTo>
                    <a:pt x="657" y="1104"/>
                  </a:lnTo>
                  <a:cubicBezTo>
                    <a:pt x="842" y="1087"/>
                    <a:pt x="956" y="901"/>
                    <a:pt x="870" y="743"/>
                  </a:cubicBezTo>
                  <a:lnTo>
                    <a:pt x="509" y="108"/>
                  </a:lnTo>
                  <a:cubicBezTo>
                    <a:pt x="456" y="33"/>
                    <a:pt x="384" y="1"/>
                    <a:pt x="313" y="1"/>
                  </a:cubicBezTo>
                  <a:close/>
                  <a:moveTo>
                    <a:pt x="657" y="1104"/>
                  </a:moveTo>
                  <a:cubicBezTo>
                    <a:pt x="656" y="1104"/>
                    <a:pt x="655" y="1104"/>
                    <a:pt x="653" y="1104"/>
                  </a:cubicBezTo>
                  <a:lnTo>
                    <a:pt x="668" y="1104"/>
                  </a:lnTo>
                  <a:cubicBezTo>
                    <a:pt x="664" y="1104"/>
                    <a:pt x="661" y="1104"/>
                    <a:pt x="657" y="1104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7322185" y="3137550"/>
              <a:ext cx="35312" cy="22886"/>
            </a:xfrm>
            <a:custGeom>
              <a:rect b="b" l="l" r="r" t="t"/>
              <a:pathLst>
                <a:path extrusionOk="0" h="873" w="1347">
                  <a:moveTo>
                    <a:pt x="365" y="0"/>
                  </a:moveTo>
                  <a:cubicBezTo>
                    <a:pt x="144" y="0"/>
                    <a:pt x="0" y="348"/>
                    <a:pt x="264" y="468"/>
                  </a:cubicBezTo>
                  <a:lnTo>
                    <a:pt x="899" y="829"/>
                  </a:lnTo>
                  <a:cubicBezTo>
                    <a:pt x="928" y="858"/>
                    <a:pt x="971" y="872"/>
                    <a:pt x="1014" y="872"/>
                  </a:cubicBezTo>
                  <a:cubicBezTo>
                    <a:pt x="1260" y="858"/>
                    <a:pt x="1346" y="540"/>
                    <a:pt x="1130" y="410"/>
                  </a:cubicBezTo>
                  <a:lnTo>
                    <a:pt x="509" y="50"/>
                  </a:lnTo>
                  <a:cubicBezTo>
                    <a:pt x="460" y="15"/>
                    <a:pt x="411" y="0"/>
                    <a:pt x="365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7077599" y="2995858"/>
              <a:ext cx="33922" cy="21916"/>
            </a:xfrm>
            <a:custGeom>
              <a:rect b="b" l="l" r="r" t="t"/>
              <a:pathLst>
                <a:path extrusionOk="0" h="836" w="1294">
                  <a:moveTo>
                    <a:pt x="343" y="0"/>
                  </a:moveTo>
                  <a:cubicBezTo>
                    <a:pt x="129" y="0"/>
                    <a:pt x="0" y="297"/>
                    <a:pt x="211" y="446"/>
                  </a:cubicBezTo>
                  <a:lnTo>
                    <a:pt x="846" y="806"/>
                  </a:lnTo>
                  <a:cubicBezTo>
                    <a:pt x="875" y="835"/>
                    <a:pt x="918" y="835"/>
                    <a:pt x="961" y="835"/>
                  </a:cubicBezTo>
                  <a:cubicBezTo>
                    <a:pt x="1207" y="835"/>
                    <a:pt x="1293" y="518"/>
                    <a:pt x="1077" y="388"/>
                  </a:cubicBezTo>
                  <a:lnTo>
                    <a:pt x="456" y="27"/>
                  </a:lnTo>
                  <a:cubicBezTo>
                    <a:pt x="417" y="8"/>
                    <a:pt x="379" y="0"/>
                    <a:pt x="34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7323784" y="2995255"/>
              <a:ext cx="35312" cy="22519"/>
            </a:xfrm>
            <a:custGeom>
              <a:rect b="b" l="l" r="r" t="t"/>
              <a:pathLst>
                <a:path extrusionOk="0" h="859" w="1347">
                  <a:moveTo>
                    <a:pt x="981" y="1"/>
                  </a:moveTo>
                  <a:cubicBezTo>
                    <a:pt x="936" y="1"/>
                    <a:pt x="887" y="15"/>
                    <a:pt x="838" y="50"/>
                  </a:cubicBezTo>
                  <a:lnTo>
                    <a:pt x="217" y="411"/>
                  </a:lnTo>
                  <a:cubicBezTo>
                    <a:pt x="1" y="541"/>
                    <a:pt x="87" y="858"/>
                    <a:pt x="333" y="858"/>
                  </a:cubicBezTo>
                  <a:cubicBezTo>
                    <a:pt x="376" y="858"/>
                    <a:pt x="419" y="858"/>
                    <a:pt x="448" y="829"/>
                  </a:cubicBezTo>
                  <a:lnTo>
                    <a:pt x="1083" y="469"/>
                  </a:lnTo>
                  <a:cubicBezTo>
                    <a:pt x="1347" y="349"/>
                    <a:pt x="1203" y="1"/>
                    <a:pt x="981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7077809" y="3137550"/>
              <a:ext cx="34945" cy="22886"/>
            </a:xfrm>
            <a:custGeom>
              <a:rect b="b" l="l" r="r" t="t"/>
              <a:pathLst>
                <a:path extrusionOk="0" h="873" w="1333">
                  <a:moveTo>
                    <a:pt x="967" y="0"/>
                  </a:moveTo>
                  <a:cubicBezTo>
                    <a:pt x="921" y="0"/>
                    <a:pt x="873" y="15"/>
                    <a:pt x="823" y="50"/>
                  </a:cubicBezTo>
                  <a:lnTo>
                    <a:pt x="203" y="410"/>
                  </a:lnTo>
                  <a:cubicBezTo>
                    <a:pt x="1" y="540"/>
                    <a:pt x="73" y="858"/>
                    <a:pt x="318" y="872"/>
                  </a:cubicBezTo>
                  <a:cubicBezTo>
                    <a:pt x="361" y="872"/>
                    <a:pt x="405" y="858"/>
                    <a:pt x="448" y="829"/>
                  </a:cubicBezTo>
                  <a:lnTo>
                    <a:pt x="1069" y="468"/>
                  </a:lnTo>
                  <a:cubicBezTo>
                    <a:pt x="1332" y="348"/>
                    <a:pt x="1188" y="0"/>
                    <a:pt x="967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7186050" y="3210742"/>
              <a:ext cx="63204" cy="44303"/>
            </a:xfrm>
            <a:custGeom>
              <a:rect b="b" l="l" r="r" t="t"/>
              <a:pathLst>
                <a:path extrusionOk="0" h="1690" w="2411">
                  <a:moveTo>
                    <a:pt x="0" y="0"/>
                  </a:moveTo>
                  <a:lnTo>
                    <a:pt x="0" y="1198"/>
                  </a:lnTo>
                  <a:cubicBezTo>
                    <a:pt x="0" y="1473"/>
                    <a:pt x="217" y="1689"/>
                    <a:pt x="476" y="1689"/>
                  </a:cubicBezTo>
                  <a:lnTo>
                    <a:pt x="1920" y="1689"/>
                  </a:lnTo>
                  <a:cubicBezTo>
                    <a:pt x="2194" y="1689"/>
                    <a:pt x="2411" y="1473"/>
                    <a:pt x="2411" y="1198"/>
                  </a:cubicBezTo>
                  <a:lnTo>
                    <a:pt x="2411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7179602" y="3210349"/>
              <a:ext cx="76102" cy="12898"/>
            </a:xfrm>
            <a:custGeom>
              <a:rect b="b" l="l" r="r" t="t"/>
              <a:pathLst>
                <a:path extrusionOk="0" h="492" w="2903">
                  <a:moveTo>
                    <a:pt x="246" y="1"/>
                  </a:moveTo>
                  <a:cubicBezTo>
                    <a:pt x="116" y="1"/>
                    <a:pt x="1" y="116"/>
                    <a:pt x="1" y="246"/>
                  </a:cubicBezTo>
                  <a:cubicBezTo>
                    <a:pt x="1" y="376"/>
                    <a:pt x="116" y="492"/>
                    <a:pt x="246" y="492"/>
                  </a:cubicBezTo>
                  <a:lnTo>
                    <a:pt x="2657" y="492"/>
                  </a:lnTo>
                  <a:cubicBezTo>
                    <a:pt x="2787" y="492"/>
                    <a:pt x="2902" y="376"/>
                    <a:pt x="2902" y="246"/>
                  </a:cubicBezTo>
                  <a:cubicBezTo>
                    <a:pt x="2902" y="116"/>
                    <a:pt x="2787" y="1"/>
                    <a:pt x="2657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" name="Google Shape;903;p36"/>
          <p:cNvGrpSpPr/>
          <p:nvPr/>
        </p:nvGrpSpPr>
        <p:grpSpPr>
          <a:xfrm>
            <a:off x="4878775" y="1458764"/>
            <a:ext cx="373905" cy="349682"/>
            <a:chOff x="2769819" y="2907251"/>
            <a:chExt cx="373905" cy="349682"/>
          </a:xfrm>
        </p:grpSpPr>
        <p:sp>
          <p:nvSpPr>
            <p:cNvPr id="904" name="Google Shape;904;p36"/>
            <p:cNvSpPr/>
            <p:nvPr/>
          </p:nvSpPr>
          <p:spPr>
            <a:xfrm>
              <a:off x="2975292" y="2943559"/>
              <a:ext cx="168431" cy="176532"/>
            </a:xfrm>
            <a:custGeom>
              <a:rect b="b" l="l" r="r" t="t"/>
              <a:pathLst>
                <a:path extrusionOk="0" h="6734" w="6425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lnTo>
                    <a:pt x="1" y="4375"/>
                  </a:lnTo>
                  <a:cubicBezTo>
                    <a:pt x="1" y="4750"/>
                    <a:pt x="304" y="5053"/>
                    <a:pt x="679" y="5053"/>
                  </a:cubicBezTo>
                  <a:lnTo>
                    <a:pt x="1372" y="5053"/>
                  </a:lnTo>
                  <a:lnTo>
                    <a:pt x="982" y="6583"/>
                  </a:lnTo>
                  <a:cubicBezTo>
                    <a:pt x="960" y="6671"/>
                    <a:pt x="1021" y="6734"/>
                    <a:pt x="1096" y="6734"/>
                  </a:cubicBezTo>
                  <a:cubicBezTo>
                    <a:pt x="1120" y="6734"/>
                    <a:pt x="1146" y="6727"/>
                    <a:pt x="1170" y="6713"/>
                  </a:cubicBezTo>
                  <a:lnTo>
                    <a:pt x="3436" y="5053"/>
                  </a:lnTo>
                  <a:lnTo>
                    <a:pt x="5732" y="5053"/>
                  </a:lnTo>
                  <a:cubicBezTo>
                    <a:pt x="6121" y="5053"/>
                    <a:pt x="6424" y="4750"/>
                    <a:pt x="6424" y="4375"/>
                  </a:cubicBezTo>
                  <a:lnTo>
                    <a:pt x="6424" y="694"/>
                  </a:lnTo>
                  <a:cubicBezTo>
                    <a:pt x="6424" y="304"/>
                    <a:pt x="6121" y="1"/>
                    <a:pt x="5746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035456" y="2943559"/>
              <a:ext cx="48105" cy="114691"/>
            </a:xfrm>
            <a:custGeom>
              <a:rect b="b" l="l" r="r" t="t"/>
              <a:pathLst>
                <a:path extrusionOk="0" h="4375" w="1835">
                  <a:moveTo>
                    <a:pt x="1" y="1"/>
                  </a:moveTo>
                  <a:lnTo>
                    <a:pt x="1" y="3451"/>
                  </a:lnTo>
                  <a:cubicBezTo>
                    <a:pt x="1" y="3956"/>
                    <a:pt x="405" y="4375"/>
                    <a:pt x="925" y="4375"/>
                  </a:cubicBezTo>
                  <a:cubicBezTo>
                    <a:pt x="1430" y="4360"/>
                    <a:pt x="1834" y="3956"/>
                    <a:pt x="1834" y="3451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047567" y="2907251"/>
              <a:ext cx="23882" cy="96524"/>
            </a:xfrm>
            <a:custGeom>
              <a:rect b="b" l="l" r="r" t="t"/>
              <a:pathLst>
                <a:path extrusionOk="0" h="3682" w="911">
                  <a:moveTo>
                    <a:pt x="246" y="0"/>
                  </a:moveTo>
                  <a:cubicBezTo>
                    <a:pt x="116" y="0"/>
                    <a:pt x="1" y="116"/>
                    <a:pt x="15" y="246"/>
                  </a:cubicBezTo>
                  <a:lnTo>
                    <a:pt x="217" y="3465"/>
                  </a:lnTo>
                  <a:cubicBezTo>
                    <a:pt x="217" y="3595"/>
                    <a:pt x="318" y="3681"/>
                    <a:pt x="448" y="3681"/>
                  </a:cubicBezTo>
                  <a:lnTo>
                    <a:pt x="477" y="3681"/>
                  </a:lnTo>
                  <a:cubicBezTo>
                    <a:pt x="593" y="3681"/>
                    <a:pt x="694" y="3595"/>
                    <a:pt x="708" y="3465"/>
                  </a:cubicBezTo>
                  <a:lnTo>
                    <a:pt x="896" y="246"/>
                  </a:lnTo>
                  <a:cubicBezTo>
                    <a:pt x="910" y="116"/>
                    <a:pt x="809" y="0"/>
                    <a:pt x="679" y="0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3047567" y="3021916"/>
              <a:ext cx="23882" cy="24223"/>
            </a:xfrm>
            <a:custGeom>
              <a:rect b="b" l="l" r="r" t="t"/>
              <a:pathLst>
                <a:path extrusionOk="0" h="924" w="911">
                  <a:moveTo>
                    <a:pt x="448" y="0"/>
                  </a:moveTo>
                  <a:cubicBezTo>
                    <a:pt x="203" y="0"/>
                    <a:pt x="1" y="202"/>
                    <a:pt x="1" y="462"/>
                  </a:cubicBezTo>
                  <a:cubicBezTo>
                    <a:pt x="1" y="707"/>
                    <a:pt x="203" y="924"/>
                    <a:pt x="448" y="924"/>
                  </a:cubicBezTo>
                  <a:cubicBezTo>
                    <a:pt x="708" y="924"/>
                    <a:pt x="910" y="707"/>
                    <a:pt x="910" y="462"/>
                  </a:cubicBezTo>
                  <a:cubicBezTo>
                    <a:pt x="910" y="202"/>
                    <a:pt x="708" y="0"/>
                    <a:pt x="448" y="0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2769819" y="3172521"/>
              <a:ext cx="205132" cy="84412"/>
            </a:xfrm>
            <a:custGeom>
              <a:rect b="b" l="l" r="r" t="t"/>
              <a:pathLst>
                <a:path extrusionOk="0" h="3220" w="7825">
                  <a:moveTo>
                    <a:pt x="2541" y="0"/>
                  </a:moveTo>
                  <a:lnTo>
                    <a:pt x="606" y="708"/>
                  </a:lnTo>
                  <a:cubicBezTo>
                    <a:pt x="246" y="838"/>
                    <a:pt x="0" y="1184"/>
                    <a:pt x="0" y="1574"/>
                  </a:cubicBezTo>
                  <a:lnTo>
                    <a:pt x="0" y="2988"/>
                  </a:lnTo>
                  <a:cubicBezTo>
                    <a:pt x="0" y="3118"/>
                    <a:pt x="101" y="3219"/>
                    <a:pt x="231" y="3219"/>
                  </a:cubicBezTo>
                  <a:lnTo>
                    <a:pt x="7593" y="3219"/>
                  </a:lnTo>
                  <a:cubicBezTo>
                    <a:pt x="7723" y="3219"/>
                    <a:pt x="7824" y="3118"/>
                    <a:pt x="7824" y="2988"/>
                  </a:cubicBezTo>
                  <a:lnTo>
                    <a:pt x="7824" y="1574"/>
                  </a:lnTo>
                  <a:cubicBezTo>
                    <a:pt x="7824" y="1184"/>
                    <a:pt x="7579" y="838"/>
                    <a:pt x="7218" y="708"/>
                  </a:cubicBezTo>
                  <a:lnTo>
                    <a:pt x="5298" y="0"/>
                  </a:lnTo>
                  <a:lnTo>
                    <a:pt x="3912" y="462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6"/>
            <p:cNvSpPr/>
            <p:nvPr/>
          </p:nvSpPr>
          <p:spPr>
            <a:xfrm>
              <a:off x="2860628" y="3196743"/>
              <a:ext cx="24249" cy="60190"/>
            </a:xfrm>
            <a:custGeom>
              <a:rect b="b" l="l" r="r" t="t"/>
              <a:pathLst>
                <a:path extrusionOk="0" h="2296" w="925">
                  <a:moveTo>
                    <a:pt x="217" y="0"/>
                  </a:moveTo>
                  <a:lnTo>
                    <a:pt x="1" y="2295"/>
                  </a:lnTo>
                  <a:lnTo>
                    <a:pt x="925" y="229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6"/>
            <p:cNvSpPr/>
            <p:nvPr/>
          </p:nvSpPr>
          <p:spPr>
            <a:xfrm>
              <a:off x="2862148" y="3184632"/>
              <a:ext cx="21208" cy="20448"/>
            </a:xfrm>
            <a:custGeom>
              <a:rect b="b" l="l" r="r" t="t"/>
              <a:pathLst>
                <a:path extrusionOk="0" h="780" w="809">
                  <a:moveTo>
                    <a:pt x="0" y="0"/>
                  </a:moveTo>
                  <a:lnTo>
                    <a:pt x="0" y="621"/>
                  </a:lnTo>
                  <a:cubicBezTo>
                    <a:pt x="0" y="708"/>
                    <a:pt x="73" y="780"/>
                    <a:pt x="159" y="780"/>
                  </a:cubicBezTo>
                  <a:lnTo>
                    <a:pt x="650" y="780"/>
                  </a:lnTo>
                  <a:cubicBezTo>
                    <a:pt x="737" y="780"/>
                    <a:pt x="809" y="708"/>
                    <a:pt x="809" y="621"/>
                  </a:cubicBezTo>
                  <a:lnTo>
                    <a:pt x="809" y="0"/>
                  </a:lnTo>
                  <a:close/>
                </a:path>
              </a:pathLst>
            </a:custGeom>
            <a:solidFill>
              <a:srgbClr val="51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6"/>
            <p:cNvSpPr/>
            <p:nvPr/>
          </p:nvSpPr>
          <p:spPr>
            <a:xfrm>
              <a:off x="2938958" y="3197110"/>
              <a:ext cx="35993" cy="59823"/>
            </a:xfrm>
            <a:custGeom>
              <a:rect b="b" l="l" r="r" t="t"/>
              <a:pathLst>
                <a:path extrusionOk="0" h="2282" w="1373">
                  <a:moveTo>
                    <a:pt x="1127" y="1"/>
                  </a:moveTo>
                  <a:lnTo>
                    <a:pt x="261" y="867"/>
                  </a:lnTo>
                  <a:cubicBezTo>
                    <a:pt x="87" y="1040"/>
                    <a:pt x="1" y="1271"/>
                    <a:pt x="1" y="1516"/>
                  </a:cubicBezTo>
                  <a:lnTo>
                    <a:pt x="1" y="2281"/>
                  </a:lnTo>
                  <a:lnTo>
                    <a:pt x="1141" y="2281"/>
                  </a:lnTo>
                  <a:cubicBezTo>
                    <a:pt x="1271" y="2281"/>
                    <a:pt x="1372" y="2180"/>
                    <a:pt x="1372" y="2050"/>
                  </a:cubicBezTo>
                  <a:lnTo>
                    <a:pt x="1372" y="621"/>
                  </a:lnTo>
                  <a:cubicBezTo>
                    <a:pt x="1372" y="390"/>
                    <a:pt x="1286" y="174"/>
                    <a:pt x="112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6"/>
            <p:cNvSpPr/>
            <p:nvPr/>
          </p:nvSpPr>
          <p:spPr>
            <a:xfrm>
              <a:off x="2806520" y="2985582"/>
              <a:ext cx="132464" cy="96130"/>
            </a:xfrm>
            <a:custGeom>
              <a:rect b="b" l="l" r="r" t="t"/>
              <a:pathLst>
                <a:path extrusionOk="0" h="3667" w="5053">
                  <a:moveTo>
                    <a:pt x="1834" y="0"/>
                  </a:moveTo>
                  <a:cubicBezTo>
                    <a:pt x="823" y="0"/>
                    <a:pt x="0" y="823"/>
                    <a:pt x="0" y="1848"/>
                  </a:cubicBezTo>
                  <a:lnTo>
                    <a:pt x="0" y="2382"/>
                  </a:lnTo>
                  <a:cubicBezTo>
                    <a:pt x="0" y="2627"/>
                    <a:pt x="29" y="2873"/>
                    <a:pt x="116" y="3104"/>
                  </a:cubicBezTo>
                  <a:lnTo>
                    <a:pt x="188" y="3335"/>
                  </a:lnTo>
                  <a:cubicBezTo>
                    <a:pt x="217" y="3407"/>
                    <a:pt x="217" y="3479"/>
                    <a:pt x="231" y="3551"/>
                  </a:cubicBezTo>
                  <a:lnTo>
                    <a:pt x="231" y="3667"/>
                  </a:lnTo>
                  <a:lnTo>
                    <a:pt x="4822" y="3667"/>
                  </a:lnTo>
                  <a:lnTo>
                    <a:pt x="4822" y="3551"/>
                  </a:lnTo>
                  <a:cubicBezTo>
                    <a:pt x="4822" y="3479"/>
                    <a:pt x="4836" y="3407"/>
                    <a:pt x="4865" y="3335"/>
                  </a:cubicBezTo>
                  <a:lnTo>
                    <a:pt x="4937" y="3104"/>
                  </a:lnTo>
                  <a:cubicBezTo>
                    <a:pt x="5010" y="2873"/>
                    <a:pt x="5053" y="2627"/>
                    <a:pt x="5053" y="2397"/>
                  </a:cubicBezTo>
                  <a:lnTo>
                    <a:pt x="5053" y="462"/>
                  </a:lnTo>
                  <a:cubicBezTo>
                    <a:pt x="5053" y="217"/>
                    <a:pt x="4851" y="0"/>
                    <a:pt x="4591" y="0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6"/>
            <p:cNvSpPr/>
            <p:nvPr/>
          </p:nvSpPr>
          <p:spPr>
            <a:xfrm>
              <a:off x="2836405" y="2985582"/>
              <a:ext cx="102579" cy="96524"/>
            </a:xfrm>
            <a:custGeom>
              <a:rect b="b" l="l" r="r" t="t"/>
              <a:pathLst>
                <a:path extrusionOk="0" h="3682" w="3913">
                  <a:moveTo>
                    <a:pt x="939" y="0"/>
                  </a:moveTo>
                  <a:cubicBezTo>
                    <a:pt x="419" y="0"/>
                    <a:pt x="1" y="419"/>
                    <a:pt x="1" y="939"/>
                  </a:cubicBezTo>
                  <a:cubicBezTo>
                    <a:pt x="1" y="1458"/>
                    <a:pt x="419" y="1877"/>
                    <a:pt x="939" y="1877"/>
                  </a:cubicBezTo>
                  <a:lnTo>
                    <a:pt x="1069" y="1877"/>
                  </a:lnTo>
                  <a:lnTo>
                    <a:pt x="1127" y="3681"/>
                  </a:lnTo>
                  <a:lnTo>
                    <a:pt x="3682" y="3681"/>
                  </a:lnTo>
                  <a:lnTo>
                    <a:pt x="3682" y="3566"/>
                  </a:lnTo>
                  <a:cubicBezTo>
                    <a:pt x="3682" y="3494"/>
                    <a:pt x="3696" y="3407"/>
                    <a:pt x="3725" y="3349"/>
                  </a:cubicBezTo>
                  <a:lnTo>
                    <a:pt x="3797" y="3118"/>
                  </a:lnTo>
                  <a:cubicBezTo>
                    <a:pt x="3870" y="2887"/>
                    <a:pt x="3913" y="2642"/>
                    <a:pt x="3913" y="2397"/>
                  </a:cubicBezTo>
                  <a:lnTo>
                    <a:pt x="3913" y="462"/>
                  </a:lnTo>
                  <a:cubicBezTo>
                    <a:pt x="3913" y="217"/>
                    <a:pt x="3711" y="0"/>
                    <a:pt x="3451" y="0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6"/>
            <p:cNvSpPr/>
            <p:nvPr/>
          </p:nvSpPr>
          <p:spPr>
            <a:xfrm>
              <a:off x="2836405" y="3130498"/>
              <a:ext cx="72327" cy="54160"/>
            </a:xfrm>
            <a:custGeom>
              <a:rect b="b" l="l" r="r" t="t"/>
              <a:pathLst>
                <a:path extrusionOk="0" h="2066" w="2759">
                  <a:moveTo>
                    <a:pt x="1" y="1"/>
                  </a:moveTo>
                  <a:lnTo>
                    <a:pt x="1" y="2065"/>
                  </a:lnTo>
                  <a:lnTo>
                    <a:pt x="2758" y="2065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6"/>
            <p:cNvSpPr/>
            <p:nvPr/>
          </p:nvSpPr>
          <p:spPr>
            <a:xfrm>
              <a:off x="2836405" y="3130498"/>
              <a:ext cx="72327" cy="30121"/>
            </a:xfrm>
            <a:custGeom>
              <a:rect b="b" l="l" r="r" t="t"/>
              <a:pathLst>
                <a:path extrusionOk="0" h="1149" w="2759">
                  <a:moveTo>
                    <a:pt x="1" y="1"/>
                  </a:moveTo>
                  <a:lnTo>
                    <a:pt x="1" y="781"/>
                  </a:lnTo>
                  <a:cubicBezTo>
                    <a:pt x="427" y="1026"/>
                    <a:pt x="903" y="1149"/>
                    <a:pt x="1379" y="1149"/>
                  </a:cubicBezTo>
                  <a:cubicBezTo>
                    <a:pt x="1856" y="1149"/>
                    <a:pt x="2332" y="1026"/>
                    <a:pt x="2758" y="781"/>
                  </a:cubicBezTo>
                  <a:lnTo>
                    <a:pt x="2758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6"/>
            <p:cNvSpPr/>
            <p:nvPr/>
          </p:nvSpPr>
          <p:spPr>
            <a:xfrm>
              <a:off x="2824294" y="3162533"/>
              <a:ext cx="48472" cy="43202"/>
            </a:xfrm>
            <a:custGeom>
              <a:rect b="b" l="l" r="r" t="t"/>
              <a:pathLst>
                <a:path extrusionOk="0" h="1648" w="1849">
                  <a:moveTo>
                    <a:pt x="413" y="0"/>
                  </a:moveTo>
                  <a:cubicBezTo>
                    <a:pt x="327" y="0"/>
                    <a:pt x="242" y="48"/>
                    <a:pt x="203" y="136"/>
                  </a:cubicBezTo>
                  <a:lnTo>
                    <a:pt x="1" y="555"/>
                  </a:lnTo>
                  <a:lnTo>
                    <a:pt x="766" y="1551"/>
                  </a:lnTo>
                  <a:cubicBezTo>
                    <a:pt x="814" y="1614"/>
                    <a:pt x="883" y="1647"/>
                    <a:pt x="953" y="1647"/>
                  </a:cubicBezTo>
                  <a:cubicBezTo>
                    <a:pt x="1010" y="1647"/>
                    <a:pt x="1067" y="1625"/>
                    <a:pt x="1112" y="1579"/>
                  </a:cubicBezTo>
                  <a:lnTo>
                    <a:pt x="1849" y="843"/>
                  </a:lnTo>
                  <a:lnTo>
                    <a:pt x="535" y="35"/>
                  </a:lnTo>
                  <a:cubicBezTo>
                    <a:pt x="497" y="11"/>
                    <a:pt x="455" y="0"/>
                    <a:pt x="41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6"/>
            <p:cNvSpPr/>
            <p:nvPr/>
          </p:nvSpPr>
          <p:spPr>
            <a:xfrm>
              <a:off x="2872739" y="3162533"/>
              <a:ext cx="48078" cy="43202"/>
            </a:xfrm>
            <a:custGeom>
              <a:rect b="b" l="l" r="r" t="t"/>
              <a:pathLst>
                <a:path extrusionOk="0" h="1648" w="1834">
                  <a:moveTo>
                    <a:pt x="1432" y="0"/>
                  </a:moveTo>
                  <a:cubicBezTo>
                    <a:pt x="1393" y="0"/>
                    <a:pt x="1352" y="11"/>
                    <a:pt x="1314" y="35"/>
                  </a:cubicBezTo>
                  <a:lnTo>
                    <a:pt x="1" y="843"/>
                  </a:lnTo>
                  <a:lnTo>
                    <a:pt x="737" y="1579"/>
                  </a:lnTo>
                  <a:cubicBezTo>
                    <a:pt x="776" y="1625"/>
                    <a:pt x="832" y="1647"/>
                    <a:pt x="891" y="1647"/>
                  </a:cubicBezTo>
                  <a:cubicBezTo>
                    <a:pt x="962" y="1647"/>
                    <a:pt x="1036" y="1614"/>
                    <a:pt x="1083" y="1551"/>
                  </a:cubicBezTo>
                  <a:lnTo>
                    <a:pt x="1834" y="555"/>
                  </a:lnTo>
                  <a:lnTo>
                    <a:pt x="1632" y="136"/>
                  </a:lnTo>
                  <a:cubicBezTo>
                    <a:pt x="1593" y="48"/>
                    <a:pt x="1515" y="0"/>
                    <a:pt x="14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6"/>
            <p:cNvSpPr/>
            <p:nvPr/>
          </p:nvSpPr>
          <p:spPr>
            <a:xfrm>
              <a:off x="2812576" y="3034709"/>
              <a:ext cx="120746" cy="113616"/>
            </a:xfrm>
            <a:custGeom>
              <a:rect b="b" l="l" r="r" t="t"/>
              <a:pathLst>
                <a:path extrusionOk="0" h="4334" w="4606">
                  <a:moveTo>
                    <a:pt x="2002" y="0"/>
                  </a:moveTo>
                  <a:cubicBezTo>
                    <a:pt x="1409" y="0"/>
                    <a:pt x="895" y="100"/>
                    <a:pt x="636" y="162"/>
                  </a:cubicBezTo>
                  <a:cubicBezTo>
                    <a:pt x="535" y="176"/>
                    <a:pt x="448" y="277"/>
                    <a:pt x="462" y="378"/>
                  </a:cubicBezTo>
                  <a:lnTo>
                    <a:pt x="462" y="927"/>
                  </a:lnTo>
                  <a:cubicBezTo>
                    <a:pt x="448" y="1057"/>
                    <a:pt x="405" y="1172"/>
                    <a:pt x="318" y="1259"/>
                  </a:cubicBezTo>
                  <a:lnTo>
                    <a:pt x="130" y="1446"/>
                  </a:lnTo>
                  <a:cubicBezTo>
                    <a:pt x="44" y="1533"/>
                    <a:pt x="0" y="1648"/>
                    <a:pt x="0" y="1778"/>
                  </a:cubicBezTo>
                  <a:lnTo>
                    <a:pt x="0" y="2038"/>
                  </a:lnTo>
                  <a:cubicBezTo>
                    <a:pt x="0" y="3309"/>
                    <a:pt x="1025" y="4333"/>
                    <a:pt x="2296" y="4333"/>
                  </a:cubicBezTo>
                  <a:cubicBezTo>
                    <a:pt x="2304" y="4334"/>
                    <a:pt x="2313" y="4334"/>
                    <a:pt x="2322" y="4334"/>
                  </a:cubicBezTo>
                  <a:cubicBezTo>
                    <a:pt x="3580" y="4334"/>
                    <a:pt x="4605" y="3300"/>
                    <a:pt x="4605" y="2038"/>
                  </a:cubicBezTo>
                  <a:lnTo>
                    <a:pt x="4605" y="1778"/>
                  </a:lnTo>
                  <a:cubicBezTo>
                    <a:pt x="4605" y="1648"/>
                    <a:pt x="4548" y="1533"/>
                    <a:pt x="4461" y="1446"/>
                  </a:cubicBezTo>
                  <a:lnTo>
                    <a:pt x="4273" y="1259"/>
                  </a:lnTo>
                  <a:cubicBezTo>
                    <a:pt x="4187" y="1172"/>
                    <a:pt x="4143" y="1057"/>
                    <a:pt x="4143" y="927"/>
                  </a:cubicBezTo>
                  <a:lnTo>
                    <a:pt x="4143" y="811"/>
                  </a:lnTo>
                  <a:cubicBezTo>
                    <a:pt x="4143" y="710"/>
                    <a:pt x="4100" y="624"/>
                    <a:pt x="4028" y="566"/>
                  </a:cubicBezTo>
                  <a:cubicBezTo>
                    <a:pt x="3419" y="124"/>
                    <a:pt x="2662" y="0"/>
                    <a:pt x="2002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6"/>
            <p:cNvSpPr/>
            <p:nvPr/>
          </p:nvSpPr>
          <p:spPr>
            <a:xfrm>
              <a:off x="2812183" y="3034577"/>
              <a:ext cx="108268" cy="113380"/>
            </a:xfrm>
            <a:custGeom>
              <a:rect b="b" l="l" r="r" t="t"/>
              <a:pathLst>
                <a:path extrusionOk="0" h="4325" w="4130">
                  <a:moveTo>
                    <a:pt x="2014" y="0"/>
                  </a:moveTo>
                  <a:cubicBezTo>
                    <a:pt x="1792" y="0"/>
                    <a:pt x="1580" y="15"/>
                    <a:pt x="1387" y="37"/>
                  </a:cubicBezTo>
                  <a:cubicBezTo>
                    <a:pt x="1141" y="66"/>
                    <a:pt x="882" y="109"/>
                    <a:pt x="636" y="167"/>
                  </a:cubicBezTo>
                  <a:cubicBezTo>
                    <a:pt x="535" y="181"/>
                    <a:pt x="463" y="282"/>
                    <a:pt x="463" y="383"/>
                  </a:cubicBezTo>
                  <a:lnTo>
                    <a:pt x="463" y="932"/>
                  </a:lnTo>
                  <a:cubicBezTo>
                    <a:pt x="463" y="1062"/>
                    <a:pt x="405" y="1177"/>
                    <a:pt x="333" y="1264"/>
                  </a:cubicBezTo>
                  <a:lnTo>
                    <a:pt x="131" y="1451"/>
                  </a:lnTo>
                  <a:cubicBezTo>
                    <a:pt x="44" y="1538"/>
                    <a:pt x="1" y="1653"/>
                    <a:pt x="1" y="1769"/>
                  </a:cubicBezTo>
                  <a:lnTo>
                    <a:pt x="1" y="2043"/>
                  </a:lnTo>
                  <a:cubicBezTo>
                    <a:pt x="1" y="3198"/>
                    <a:pt x="867" y="4180"/>
                    <a:pt x="2022" y="4324"/>
                  </a:cubicBezTo>
                  <a:cubicBezTo>
                    <a:pt x="1603" y="3891"/>
                    <a:pt x="1372" y="3328"/>
                    <a:pt x="1372" y="2736"/>
                  </a:cubicBezTo>
                  <a:lnTo>
                    <a:pt x="1372" y="1047"/>
                  </a:lnTo>
                  <a:cubicBezTo>
                    <a:pt x="1372" y="816"/>
                    <a:pt x="1546" y="629"/>
                    <a:pt x="1777" y="600"/>
                  </a:cubicBezTo>
                  <a:cubicBezTo>
                    <a:pt x="1967" y="575"/>
                    <a:pt x="2208" y="554"/>
                    <a:pt x="2474" y="554"/>
                  </a:cubicBezTo>
                  <a:cubicBezTo>
                    <a:pt x="2996" y="554"/>
                    <a:pt x="3613" y="635"/>
                    <a:pt x="4130" y="932"/>
                  </a:cubicBezTo>
                  <a:lnTo>
                    <a:pt x="4130" y="816"/>
                  </a:lnTo>
                  <a:cubicBezTo>
                    <a:pt x="4130" y="715"/>
                    <a:pt x="4101" y="629"/>
                    <a:pt x="4028" y="571"/>
                  </a:cubicBezTo>
                  <a:cubicBezTo>
                    <a:pt x="3424" y="128"/>
                    <a:pt x="2674" y="0"/>
                    <a:pt x="2014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2770186" y="3197110"/>
              <a:ext cx="36360" cy="59823"/>
            </a:xfrm>
            <a:custGeom>
              <a:rect b="b" l="l" r="r" t="t"/>
              <a:pathLst>
                <a:path extrusionOk="0" h="2282" w="1387">
                  <a:moveTo>
                    <a:pt x="246" y="1"/>
                  </a:moveTo>
                  <a:cubicBezTo>
                    <a:pt x="87" y="174"/>
                    <a:pt x="1" y="390"/>
                    <a:pt x="1" y="621"/>
                  </a:cubicBezTo>
                  <a:lnTo>
                    <a:pt x="1" y="2050"/>
                  </a:lnTo>
                  <a:cubicBezTo>
                    <a:pt x="1" y="2180"/>
                    <a:pt x="102" y="2281"/>
                    <a:pt x="232" y="2281"/>
                  </a:cubicBezTo>
                  <a:lnTo>
                    <a:pt x="1386" y="2281"/>
                  </a:lnTo>
                  <a:lnTo>
                    <a:pt x="1386" y="1516"/>
                  </a:lnTo>
                  <a:cubicBezTo>
                    <a:pt x="1372" y="1271"/>
                    <a:pt x="1285" y="1040"/>
                    <a:pt x="1112" y="867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37"/>
          <p:cNvGrpSpPr/>
          <p:nvPr/>
        </p:nvGrpSpPr>
        <p:grpSpPr>
          <a:xfrm>
            <a:off x="6249533" y="2042633"/>
            <a:ext cx="1420618" cy="687310"/>
            <a:chOff x="1967625" y="3704232"/>
            <a:chExt cx="1708500" cy="863238"/>
          </a:xfrm>
        </p:grpSpPr>
        <p:sp>
          <p:nvSpPr>
            <p:cNvPr id="926" name="Google Shape;926;p37"/>
            <p:cNvSpPr txBox="1"/>
            <p:nvPr/>
          </p:nvSpPr>
          <p:spPr>
            <a:xfrm>
              <a:off x="1967625" y="3836069"/>
              <a:ext cx="17085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Student taking a gap year after high school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7" name="Google Shape;927;p37"/>
            <p:cNvSpPr txBox="1"/>
            <p:nvPr/>
          </p:nvSpPr>
          <p:spPr>
            <a:xfrm>
              <a:off x="2232975" y="3704232"/>
              <a:ext cx="11778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Interviewee 1</a:t>
              </a:r>
              <a:endParaRPr b="1"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928" name="Google Shape;928;p37"/>
          <p:cNvSpPr txBox="1"/>
          <p:nvPr/>
        </p:nvSpPr>
        <p:spPr>
          <a:xfrm>
            <a:off x="3064211" y="1340837"/>
            <a:ext cx="684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HOW MIGHT WE…</a:t>
            </a:r>
            <a:endParaRPr b="1" sz="3000">
              <a:solidFill>
                <a:srgbClr val="19191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29" name="Google Shape;929;p37"/>
          <p:cNvGrpSpPr/>
          <p:nvPr/>
        </p:nvGrpSpPr>
        <p:grpSpPr>
          <a:xfrm>
            <a:off x="5301337" y="1997804"/>
            <a:ext cx="760324" cy="728045"/>
            <a:chOff x="693900" y="820607"/>
            <a:chExt cx="914400" cy="914400"/>
          </a:xfrm>
        </p:grpSpPr>
        <p:sp>
          <p:nvSpPr>
            <p:cNvPr id="930" name="Google Shape;930;p37"/>
            <p:cNvSpPr/>
            <p:nvPr/>
          </p:nvSpPr>
          <p:spPr>
            <a:xfrm>
              <a:off x="693900" y="820607"/>
              <a:ext cx="914400" cy="914400"/>
            </a:xfrm>
            <a:prstGeom prst="ellipse">
              <a:avLst/>
            </a:prstGeom>
            <a:solidFill>
              <a:srgbClr val="2646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1" name="Google Shape;931;p37"/>
            <p:cNvGrpSpPr/>
            <p:nvPr/>
          </p:nvGrpSpPr>
          <p:grpSpPr>
            <a:xfrm>
              <a:off x="922496" y="1049208"/>
              <a:ext cx="457199" cy="457191"/>
              <a:chOff x="-57579800" y="2686975"/>
              <a:chExt cx="322175" cy="319000"/>
            </a:xfrm>
          </p:grpSpPr>
          <p:sp>
            <p:nvSpPr>
              <p:cNvPr id="932" name="Google Shape;932;p37"/>
              <p:cNvSpPr/>
              <p:nvPr/>
            </p:nvSpPr>
            <p:spPr>
              <a:xfrm>
                <a:off x="-57455350" y="2920300"/>
                <a:ext cx="72475" cy="29750"/>
              </a:xfrm>
              <a:custGeom>
                <a:rect b="b" l="l" r="r" t="t"/>
                <a:pathLst>
                  <a:path extrusionOk="0" h="1190" w="2899">
                    <a:moveTo>
                      <a:pt x="398" y="1"/>
                    </a:moveTo>
                    <a:cubicBezTo>
                      <a:pt x="308" y="1"/>
                      <a:pt x="221" y="40"/>
                      <a:pt x="158" y="119"/>
                    </a:cubicBezTo>
                    <a:cubicBezTo>
                      <a:pt x="1" y="276"/>
                      <a:pt x="1" y="497"/>
                      <a:pt x="158" y="623"/>
                    </a:cubicBezTo>
                    <a:cubicBezTo>
                      <a:pt x="505" y="969"/>
                      <a:pt x="977" y="1190"/>
                      <a:pt x="1450" y="1190"/>
                    </a:cubicBezTo>
                    <a:cubicBezTo>
                      <a:pt x="1923" y="1190"/>
                      <a:pt x="2427" y="969"/>
                      <a:pt x="2742" y="623"/>
                    </a:cubicBezTo>
                    <a:cubicBezTo>
                      <a:pt x="2899" y="465"/>
                      <a:pt x="2899" y="245"/>
                      <a:pt x="2742" y="119"/>
                    </a:cubicBezTo>
                    <a:cubicBezTo>
                      <a:pt x="2694" y="40"/>
                      <a:pt x="2608" y="1"/>
                      <a:pt x="2513" y="1"/>
                    </a:cubicBezTo>
                    <a:cubicBezTo>
                      <a:pt x="2419" y="1"/>
                      <a:pt x="2316" y="40"/>
                      <a:pt x="2238" y="119"/>
                    </a:cubicBezTo>
                    <a:cubicBezTo>
                      <a:pt x="2049" y="308"/>
                      <a:pt x="1733" y="434"/>
                      <a:pt x="1450" y="434"/>
                    </a:cubicBezTo>
                    <a:cubicBezTo>
                      <a:pt x="1135" y="434"/>
                      <a:pt x="851" y="308"/>
                      <a:pt x="662" y="119"/>
                    </a:cubicBezTo>
                    <a:cubicBezTo>
                      <a:pt x="584" y="40"/>
                      <a:pt x="489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37"/>
              <p:cNvSpPr/>
              <p:nvPr/>
            </p:nvSpPr>
            <p:spPr>
              <a:xfrm>
                <a:off x="-57579800" y="2686975"/>
                <a:ext cx="322175" cy="319000"/>
              </a:xfrm>
              <a:custGeom>
                <a:rect b="b" l="l" r="r" t="t"/>
                <a:pathLst>
                  <a:path extrusionOk="0" h="12760" w="12887">
                    <a:moveTo>
                      <a:pt x="6428" y="756"/>
                    </a:moveTo>
                    <a:cubicBezTo>
                      <a:pt x="6680" y="756"/>
                      <a:pt x="6901" y="945"/>
                      <a:pt x="6932" y="1166"/>
                    </a:cubicBezTo>
                    <a:lnTo>
                      <a:pt x="7153" y="2080"/>
                    </a:lnTo>
                    <a:lnTo>
                      <a:pt x="7247" y="2710"/>
                    </a:lnTo>
                    <a:cubicBezTo>
                      <a:pt x="7373" y="3214"/>
                      <a:pt x="6932" y="3749"/>
                      <a:pt x="6428" y="3749"/>
                    </a:cubicBezTo>
                    <a:cubicBezTo>
                      <a:pt x="5892" y="3749"/>
                      <a:pt x="5483" y="3277"/>
                      <a:pt x="5609" y="2710"/>
                    </a:cubicBezTo>
                    <a:lnTo>
                      <a:pt x="5735" y="2080"/>
                    </a:lnTo>
                    <a:lnTo>
                      <a:pt x="5924" y="1166"/>
                    </a:lnTo>
                    <a:cubicBezTo>
                      <a:pt x="5955" y="945"/>
                      <a:pt x="6144" y="756"/>
                      <a:pt x="6428" y="756"/>
                    </a:cubicBezTo>
                    <a:close/>
                    <a:moveTo>
                      <a:pt x="8003" y="2647"/>
                    </a:moveTo>
                    <a:lnTo>
                      <a:pt x="8003" y="2647"/>
                    </a:lnTo>
                    <a:cubicBezTo>
                      <a:pt x="9106" y="3214"/>
                      <a:pt x="9830" y="4379"/>
                      <a:pt x="9830" y="5577"/>
                    </a:cubicBezTo>
                    <a:lnTo>
                      <a:pt x="9830" y="6049"/>
                    </a:lnTo>
                    <a:cubicBezTo>
                      <a:pt x="9704" y="6018"/>
                      <a:pt x="9578" y="5986"/>
                      <a:pt x="9452" y="5986"/>
                    </a:cubicBezTo>
                    <a:lnTo>
                      <a:pt x="7940" y="5986"/>
                    </a:lnTo>
                    <a:cubicBezTo>
                      <a:pt x="7468" y="5986"/>
                      <a:pt x="7027" y="6301"/>
                      <a:pt x="6869" y="6742"/>
                    </a:cubicBezTo>
                    <a:lnTo>
                      <a:pt x="6018" y="6742"/>
                    </a:lnTo>
                    <a:cubicBezTo>
                      <a:pt x="5861" y="6301"/>
                      <a:pt x="5451" y="5986"/>
                      <a:pt x="4947" y="5986"/>
                    </a:cubicBezTo>
                    <a:lnTo>
                      <a:pt x="3403" y="5986"/>
                    </a:lnTo>
                    <a:cubicBezTo>
                      <a:pt x="3277" y="5986"/>
                      <a:pt x="3120" y="6018"/>
                      <a:pt x="3057" y="6049"/>
                    </a:cubicBezTo>
                    <a:lnTo>
                      <a:pt x="3057" y="5577"/>
                    </a:lnTo>
                    <a:cubicBezTo>
                      <a:pt x="3057" y="4379"/>
                      <a:pt x="3750" y="3214"/>
                      <a:pt x="4853" y="2647"/>
                    </a:cubicBezTo>
                    <a:lnTo>
                      <a:pt x="4853" y="2647"/>
                    </a:lnTo>
                    <a:cubicBezTo>
                      <a:pt x="4695" y="3623"/>
                      <a:pt x="5451" y="4474"/>
                      <a:pt x="6428" y="4474"/>
                    </a:cubicBezTo>
                    <a:cubicBezTo>
                      <a:pt x="7405" y="4474"/>
                      <a:pt x="8161" y="3623"/>
                      <a:pt x="8003" y="2647"/>
                    </a:cubicBezTo>
                    <a:close/>
                    <a:moveTo>
                      <a:pt x="2301" y="6774"/>
                    </a:moveTo>
                    <a:lnTo>
                      <a:pt x="2301" y="8254"/>
                    </a:lnTo>
                    <a:cubicBezTo>
                      <a:pt x="1891" y="8254"/>
                      <a:pt x="1545" y="7939"/>
                      <a:pt x="1545" y="7530"/>
                    </a:cubicBezTo>
                    <a:cubicBezTo>
                      <a:pt x="1545" y="7120"/>
                      <a:pt x="1891" y="6774"/>
                      <a:pt x="2301" y="6774"/>
                    </a:cubicBezTo>
                    <a:close/>
                    <a:moveTo>
                      <a:pt x="4947" y="6805"/>
                    </a:moveTo>
                    <a:cubicBezTo>
                      <a:pt x="5136" y="6805"/>
                      <a:pt x="5294" y="6963"/>
                      <a:pt x="5294" y="7152"/>
                    </a:cubicBezTo>
                    <a:cubicBezTo>
                      <a:pt x="5294" y="7782"/>
                      <a:pt x="4790" y="8254"/>
                      <a:pt x="4191" y="8254"/>
                    </a:cubicBezTo>
                    <a:lnTo>
                      <a:pt x="3403" y="8254"/>
                    </a:lnTo>
                    <a:cubicBezTo>
                      <a:pt x="3214" y="8254"/>
                      <a:pt x="3057" y="8097"/>
                      <a:pt x="3057" y="7908"/>
                    </a:cubicBezTo>
                    <a:lnTo>
                      <a:pt x="3057" y="7152"/>
                    </a:lnTo>
                    <a:cubicBezTo>
                      <a:pt x="3057" y="6963"/>
                      <a:pt x="3214" y="6805"/>
                      <a:pt x="3403" y="6805"/>
                    </a:cubicBezTo>
                    <a:close/>
                    <a:moveTo>
                      <a:pt x="9452" y="6805"/>
                    </a:moveTo>
                    <a:cubicBezTo>
                      <a:pt x="9673" y="6805"/>
                      <a:pt x="9830" y="6963"/>
                      <a:pt x="9830" y="7152"/>
                    </a:cubicBezTo>
                    <a:lnTo>
                      <a:pt x="9830" y="7908"/>
                    </a:lnTo>
                    <a:cubicBezTo>
                      <a:pt x="9830" y="8097"/>
                      <a:pt x="9673" y="8254"/>
                      <a:pt x="9452" y="8254"/>
                    </a:cubicBezTo>
                    <a:lnTo>
                      <a:pt x="8665" y="8254"/>
                    </a:lnTo>
                    <a:cubicBezTo>
                      <a:pt x="8035" y="8254"/>
                      <a:pt x="7562" y="7750"/>
                      <a:pt x="7562" y="7152"/>
                    </a:cubicBezTo>
                    <a:cubicBezTo>
                      <a:pt x="7562" y="6963"/>
                      <a:pt x="7720" y="6805"/>
                      <a:pt x="7940" y="6805"/>
                    </a:cubicBezTo>
                    <a:close/>
                    <a:moveTo>
                      <a:pt x="10587" y="6774"/>
                    </a:moveTo>
                    <a:cubicBezTo>
                      <a:pt x="10965" y="6774"/>
                      <a:pt x="11311" y="7120"/>
                      <a:pt x="11311" y="7530"/>
                    </a:cubicBezTo>
                    <a:cubicBezTo>
                      <a:pt x="11311" y="7908"/>
                      <a:pt x="10996" y="8254"/>
                      <a:pt x="10587" y="8254"/>
                    </a:cubicBezTo>
                    <a:lnTo>
                      <a:pt x="10587" y="6774"/>
                    </a:lnTo>
                    <a:close/>
                    <a:moveTo>
                      <a:pt x="1135" y="8412"/>
                    </a:moveTo>
                    <a:cubicBezTo>
                      <a:pt x="1387" y="8790"/>
                      <a:pt x="1828" y="9011"/>
                      <a:pt x="2301" y="9011"/>
                    </a:cubicBezTo>
                    <a:cubicBezTo>
                      <a:pt x="2301" y="9420"/>
                      <a:pt x="1986" y="9767"/>
                      <a:pt x="1545" y="9767"/>
                    </a:cubicBezTo>
                    <a:cubicBezTo>
                      <a:pt x="1167" y="9767"/>
                      <a:pt x="789" y="9452"/>
                      <a:pt x="789" y="9011"/>
                    </a:cubicBezTo>
                    <a:cubicBezTo>
                      <a:pt x="789" y="8790"/>
                      <a:pt x="915" y="8538"/>
                      <a:pt x="1135" y="8412"/>
                    </a:cubicBezTo>
                    <a:close/>
                    <a:moveTo>
                      <a:pt x="11752" y="8412"/>
                    </a:moveTo>
                    <a:cubicBezTo>
                      <a:pt x="11941" y="8570"/>
                      <a:pt x="12067" y="8790"/>
                      <a:pt x="12067" y="9011"/>
                    </a:cubicBezTo>
                    <a:cubicBezTo>
                      <a:pt x="12067" y="9420"/>
                      <a:pt x="11752" y="9767"/>
                      <a:pt x="11311" y="9767"/>
                    </a:cubicBezTo>
                    <a:cubicBezTo>
                      <a:pt x="10870" y="9767"/>
                      <a:pt x="10555" y="9420"/>
                      <a:pt x="10555" y="9011"/>
                    </a:cubicBezTo>
                    <a:cubicBezTo>
                      <a:pt x="11028" y="9011"/>
                      <a:pt x="11469" y="8790"/>
                      <a:pt x="11752" y="8412"/>
                    </a:cubicBezTo>
                    <a:close/>
                    <a:moveTo>
                      <a:pt x="6837" y="7561"/>
                    </a:moveTo>
                    <a:cubicBezTo>
                      <a:pt x="6995" y="8412"/>
                      <a:pt x="7783" y="9042"/>
                      <a:pt x="8633" y="9042"/>
                    </a:cubicBezTo>
                    <a:lnTo>
                      <a:pt x="9421" y="9042"/>
                    </a:lnTo>
                    <a:cubicBezTo>
                      <a:pt x="9547" y="9042"/>
                      <a:pt x="9673" y="9011"/>
                      <a:pt x="9767" y="8979"/>
                    </a:cubicBezTo>
                    <a:lnTo>
                      <a:pt x="9767" y="8979"/>
                    </a:lnTo>
                    <a:cubicBezTo>
                      <a:pt x="9610" y="10680"/>
                      <a:pt x="8192" y="12004"/>
                      <a:pt x="6428" y="12004"/>
                    </a:cubicBezTo>
                    <a:cubicBezTo>
                      <a:pt x="4664" y="12004"/>
                      <a:pt x="3246" y="10680"/>
                      <a:pt x="3057" y="8979"/>
                    </a:cubicBezTo>
                    <a:lnTo>
                      <a:pt x="3057" y="8979"/>
                    </a:lnTo>
                    <a:cubicBezTo>
                      <a:pt x="3151" y="9011"/>
                      <a:pt x="3277" y="9042"/>
                      <a:pt x="3403" y="9042"/>
                    </a:cubicBezTo>
                    <a:lnTo>
                      <a:pt x="4191" y="9042"/>
                    </a:lnTo>
                    <a:cubicBezTo>
                      <a:pt x="5105" y="9042"/>
                      <a:pt x="5829" y="8412"/>
                      <a:pt x="5987" y="7561"/>
                    </a:cubicBezTo>
                    <a:close/>
                    <a:moveTo>
                      <a:pt x="6428" y="0"/>
                    </a:moveTo>
                    <a:cubicBezTo>
                      <a:pt x="5798" y="0"/>
                      <a:pt x="5294" y="410"/>
                      <a:pt x="5168" y="1008"/>
                    </a:cubicBezTo>
                    <a:lnTo>
                      <a:pt x="5010" y="1733"/>
                    </a:lnTo>
                    <a:cubicBezTo>
                      <a:pt x="4286" y="1985"/>
                      <a:pt x="3592" y="2458"/>
                      <a:pt x="3120" y="3088"/>
                    </a:cubicBezTo>
                    <a:cubicBezTo>
                      <a:pt x="2584" y="3812"/>
                      <a:pt x="2301" y="4663"/>
                      <a:pt x="2301" y="5577"/>
                    </a:cubicBezTo>
                    <a:lnTo>
                      <a:pt x="2301" y="6018"/>
                    </a:lnTo>
                    <a:cubicBezTo>
                      <a:pt x="1387" y="6018"/>
                      <a:pt x="694" y="6805"/>
                      <a:pt x="789" y="7719"/>
                    </a:cubicBezTo>
                    <a:cubicBezTo>
                      <a:pt x="316" y="7971"/>
                      <a:pt x="64" y="8475"/>
                      <a:pt x="64" y="9011"/>
                    </a:cubicBezTo>
                    <a:cubicBezTo>
                      <a:pt x="64" y="9420"/>
                      <a:pt x="221" y="9767"/>
                      <a:pt x="442" y="9987"/>
                    </a:cubicBezTo>
                    <a:lnTo>
                      <a:pt x="95" y="10712"/>
                    </a:lnTo>
                    <a:cubicBezTo>
                      <a:pt x="1" y="10901"/>
                      <a:pt x="95" y="11090"/>
                      <a:pt x="253" y="11216"/>
                    </a:cubicBezTo>
                    <a:cubicBezTo>
                      <a:pt x="305" y="11242"/>
                      <a:pt x="357" y="11254"/>
                      <a:pt x="408" y="11254"/>
                    </a:cubicBezTo>
                    <a:cubicBezTo>
                      <a:pt x="541" y="11254"/>
                      <a:pt x="666" y="11173"/>
                      <a:pt x="757" y="11058"/>
                    </a:cubicBezTo>
                    <a:lnTo>
                      <a:pt x="1072" y="10428"/>
                    </a:lnTo>
                    <a:cubicBezTo>
                      <a:pt x="1230" y="10460"/>
                      <a:pt x="1387" y="10523"/>
                      <a:pt x="1545" y="10523"/>
                    </a:cubicBezTo>
                    <a:cubicBezTo>
                      <a:pt x="1954" y="10523"/>
                      <a:pt x="2301" y="10365"/>
                      <a:pt x="2584" y="10113"/>
                    </a:cubicBezTo>
                    <a:cubicBezTo>
                      <a:pt x="3151" y="11657"/>
                      <a:pt x="4664" y="12760"/>
                      <a:pt x="6428" y="12760"/>
                    </a:cubicBezTo>
                    <a:cubicBezTo>
                      <a:pt x="8224" y="12760"/>
                      <a:pt x="9704" y="11657"/>
                      <a:pt x="10303" y="10113"/>
                    </a:cubicBezTo>
                    <a:cubicBezTo>
                      <a:pt x="10587" y="10365"/>
                      <a:pt x="10933" y="10523"/>
                      <a:pt x="11311" y="10523"/>
                    </a:cubicBezTo>
                    <a:cubicBezTo>
                      <a:pt x="11469" y="10523"/>
                      <a:pt x="11626" y="10460"/>
                      <a:pt x="11784" y="10428"/>
                    </a:cubicBezTo>
                    <a:lnTo>
                      <a:pt x="12099" y="11058"/>
                    </a:lnTo>
                    <a:cubicBezTo>
                      <a:pt x="12164" y="11188"/>
                      <a:pt x="12288" y="11273"/>
                      <a:pt x="12431" y="11273"/>
                    </a:cubicBezTo>
                    <a:cubicBezTo>
                      <a:pt x="12496" y="11273"/>
                      <a:pt x="12565" y="11255"/>
                      <a:pt x="12634" y="11216"/>
                    </a:cubicBezTo>
                    <a:cubicBezTo>
                      <a:pt x="12823" y="11153"/>
                      <a:pt x="12886" y="10901"/>
                      <a:pt x="12792" y="10712"/>
                    </a:cubicBezTo>
                    <a:lnTo>
                      <a:pt x="12414" y="9987"/>
                    </a:lnTo>
                    <a:cubicBezTo>
                      <a:pt x="12666" y="9735"/>
                      <a:pt x="12823" y="9357"/>
                      <a:pt x="12823" y="9011"/>
                    </a:cubicBezTo>
                    <a:cubicBezTo>
                      <a:pt x="12823" y="8475"/>
                      <a:pt x="12508" y="8002"/>
                      <a:pt x="12067" y="7719"/>
                    </a:cubicBezTo>
                    <a:cubicBezTo>
                      <a:pt x="12193" y="6805"/>
                      <a:pt x="11469" y="6018"/>
                      <a:pt x="10555" y="6018"/>
                    </a:cubicBezTo>
                    <a:lnTo>
                      <a:pt x="10555" y="5577"/>
                    </a:lnTo>
                    <a:cubicBezTo>
                      <a:pt x="10555" y="4663"/>
                      <a:pt x="10303" y="3812"/>
                      <a:pt x="9736" y="3088"/>
                    </a:cubicBezTo>
                    <a:cubicBezTo>
                      <a:pt x="9263" y="2458"/>
                      <a:pt x="8602" y="1985"/>
                      <a:pt x="7846" y="1733"/>
                    </a:cubicBezTo>
                    <a:lnTo>
                      <a:pt x="7688" y="1008"/>
                    </a:lnTo>
                    <a:cubicBezTo>
                      <a:pt x="7562" y="410"/>
                      <a:pt x="7058" y="0"/>
                      <a:pt x="64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4" name="Google Shape;934;p37"/>
          <p:cNvSpPr/>
          <p:nvPr/>
        </p:nvSpPr>
        <p:spPr>
          <a:xfrm>
            <a:off x="4142656" y="1266952"/>
            <a:ext cx="4623600" cy="2736300"/>
          </a:xfrm>
          <a:prstGeom prst="roundRect">
            <a:avLst>
              <a:gd fmla="val 50000" name="adj"/>
            </a:avLst>
          </a:pr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35" name="Google Shape;935;p37"/>
          <p:cNvSpPr txBox="1"/>
          <p:nvPr/>
        </p:nvSpPr>
        <p:spPr>
          <a:xfrm>
            <a:off x="3032800" y="1401986"/>
            <a:ext cx="684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HOW MIGHT WE…</a:t>
            </a:r>
            <a:endParaRPr b="1" sz="3000">
              <a:solidFill>
                <a:srgbClr val="19191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36" name="Google Shape;936;p37"/>
          <p:cNvGrpSpPr/>
          <p:nvPr/>
        </p:nvGrpSpPr>
        <p:grpSpPr>
          <a:xfrm>
            <a:off x="6167814" y="1914475"/>
            <a:ext cx="1420618" cy="762986"/>
            <a:chOff x="1967625" y="3653097"/>
            <a:chExt cx="1708500" cy="958284"/>
          </a:xfrm>
        </p:grpSpPr>
        <p:sp>
          <p:nvSpPr>
            <p:cNvPr id="937" name="Google Shape;937;p37"/>
            <p:cNvSpPr txBox="1"/>
            <p:nvPr/>
          </p:nvSpPr>
          <p:spPr>
            <a:xfrm>
              <a:off x="1967625" y="3879981"/>
              <a:ext cx="17085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A recent graduate from UC Davis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8" name="Google Shape;938;p37"/>
            <p:cNvSpPr txBox="1"/>
            <p:nvPr/>
          </p:nvSpPr>
          <p:spPr>
            <a:xfrm>
              <a:off x="2214812" y="3653097"/>
              <a:ext cx="12984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Interviewee 4</a:t>
              </a:r>
              <a:endParaRPr b="1"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39" name="Google Shape;939;p37"/>
          <p:cNvGrpSpPr/>
          <p:nvPr/>
        </p:nvGrpSpPr>
        <p:grpSpPr>
          <a:xfrm>
            <a:off x="5301337" y="1914500"/>
            <a:ext cx="760324" cy="728045"/>
            <a:chOff x="693900" y="820607"/>
            <a:chExt cx="914400" cy="914400"/>
          </a:xfrm>
        </p:grpSpPr>
        <p:sp>
          <p:nvSpPr>
            <p:cNvPr id="940" name="Google Shape;940;p37"/>
            <p:cNvSpPr/>
            <p:nvPr/>
          </p:nvSpPr>
          <p:spPr>
            <a:xfrm>
              <a:off x="693900" y="820607"/>
              <a:ext cx="914400" cy="914400"/>
            </a:xfrm>
            <a:prstGeom prst="ellipse">
              <a:avLst/>
            </a:prstGeom>
            <a:solidFill>
              <a:srgbClr val="2646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1" name="Google Shape;941;p37"/>
            <p:cNvGrpSpPr/>
            <p:nvPr/>
          </p:nvGrpSpPr>
          <p:grpSpPr>
            <a:xfrm>
              <a:off x="922496" y="1049208"/>
              <a:ext cx="457199" cy="457191"/>
              <a:chOff x="-57579800" y="2686975"/>
              <a:chExt cx="322175" cy="319000"/>
            </a:xfrm>
          </p:grpSpPr>
          <p:sp>
            <p:nvSpPr>
              <p:cNvPr id="942" name="Google Shape;942;p37"/>
              <p:cNvSpPr/>
              <p:nvPr/>
            </p:nvSpPr>
            <p:spPr>
              <a:xfrm>
                <a:off x="-57455350" y="2920300"/>
                <a:ext cx="72475" cy="29750"/>
              </a:xfrm>
              <a:custGeom>
                <a:rect b="b" l="l" r="r" t="t"/>
                <a:pathLst>
                  <a:path extrusionOk="0" h="1190" w="2899">
                    <a:moveTo>
                      <a:pt x="398" y="1"/>
                    </a:moveTo>
                    <a:cubicBezTo>
                      <a:pt x="308" y="1"/>
                      <a:pt x="221" y="40"/>
                      <a:pt x="158" y="119"/>
                    </a:cubicBezTo>
                    <a:cubicBezTo>
                      <a:pt x="1" y="276"/>
                      <a:pt x="1" y="497"/>
                      <a:pt x="158" y="623"/>
                    </a:cubicBezTo>
                    <a:cubicBezTo>
                      <a:pt x="505" y="969"/>
                      <a:pt x="977" y="1190"/>
                      <a:pt x="1450" y="1190"/>
                    </a:cubicBezTo>
                    <a:cubicBezTo>
                      <a:pt x="1923" y="1190"/>
                      <a:pt x="2427" y="969"/>
                      <a:pt x="2742" y="623"/>
                    </a:cubicBezTo>
                    <a:cubicBezTo>
                      <a:pt x="2899" y="465"/>
                      <a:pt x="2899" y="245"/>
                      <a:pt x="2742" y="119"/>
                    </a:cubicBezTo>
                    <a:cubicBezTo>
                      <a:pt x="2694" y="40"/>
                      <a:pt x="2608" y="1"/>
                      <a:pt x="2513" y="1"/>
                    </a:cubicBezTo>
                    <a:cubicBezTo>
                      <a:pt x="2419" y="1"/>
                      <a:pt x="2316" y="40"/>
                      <a:pt x="2238" y="119"/>
                    </a:cubicBezTo>
                    <a:cubicBezTo>
                      <a:pt x="2049" y="308"/>
                      <a:pt x="1733" y="434"/>
                      <a:pt x="1450" y="434"/>
                    </a:cubicBezTo>
                    <a:cubicBezTo>
                      <a:pt x="1135" y="434"/>
                      <a:pt x="851" y="308"/>
                      <a:pt x="662" y="119"/>
                    </a:cubicBezTo>
                    <a:cubicBezTo>
                      <a:pt x="584" y="40"/>
                      <a:pt x="489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37"/>
              <p:cNvSpPr/>
              <p:nvPr/>
            </p:nvSpPr>
            <p:spPr>
              <a:xfrm>
                <a:off x="-57579800" y="2686975"/>
                <a:ext cx="322175" cy="319000"/>
              </a:xfrm>
              <a:custGeom>
                <a:rect b="b" l="l" r="r" t="t"/>
                <a:pathLst>
                  <a:path extrusionOk="0" h="12760" w="12887">
                    <a:moveTo>
                      <a:pt x="6428" y="756"/>
                    </a:moveTo>
                    <a:cubicBezTo>
                      <a:pt x="6680" y="756"/>
                      <a:pt x="6901" y="945"/>
                      <a:pt x="6932" y="1166"/>
                    </a:cubicBezTo>
                    <a:lnTo>
                      <a:pt x="7153" y="2080"/>
                    </a:lnTo>
                    <a:lnTo>
                      <a:pt x="7247" y="2710"/>
                    </a:lnTo>
                    <a:cubicBezTo>
                      <a:pt x="7373" y="3214"/>
                      <a:pt x="6932" y="3749"/>
                      <a:pt x="6428" y="3749"/>
                    </a:cubicBezTo>
                    <a:cubicBezTo>
                      <a:pt x="5892" y="3749"/>
                      <a:pt x="5483" y="3277"/>
                      <a:pt x="5609" y="2710"/>
                    </a:cubicBezTo>
                    <a:lnTo>
                      <a:pt x="5735" y="2080"/>
                    </a:lnTo>
                    <a:lnTo>
                      <a:pt x="5924" y="1166"/>
                    </a:lnTo>
                    <a:cubicBezTo>
                      <a:pt x="5955" y="945"/>
                      <a:pt x="6144" y="756"/>
                      <a:pt x="6428" y="756"/>
                    </a:cubicBezTo>
                    <a:close/>
                    <a:moveTo>
                      <a:pt x="8003" y="2647"/>
                    </a:moveTo>
                    <a:lnTo>
                      <a:pt x="8003" y="2647"/>
                    </a:lnTo>
                    <a:cubicBezTo>
                      <a:pt x="9106" y="3214"/>
                      <a:pt x="9830" y="4379"/>
                      <a:pt x="9830" y="5577"/>
                    </a:cubicBezTo>
                    <a:lnTo>
                      <a:pt x="9830" y="6049"/>
                    </a:lnTo>
                    <a:cubicBezTo>
                      <a:pt x="9704" y="6018"/>
                      <a:pt x="9578" y="5986"/>
                      <a:pt x="9452" y="5986"/>
                    </a:cubicBezTo>
                    <a:lnTo>
                      <a:pt x="7940" y="5986"/>
                    </a:lnTo>
                    <a:cubicBezTo>
                      <a:pt x="7468" y="5986"/>
                      <a:pt x="7027" y="6301"/>
                      <a:pt x="6869" y="6742"/>
                    </a:cubicBezTo>
                    <a:lnTo>
                      <a:pt x="6018" y="6742"/>
                    </a:lnTo>
                    <a:cubicBezTo>
                      <a:pt x="5861" y="6301"/>
                      <a:pt x="5451" y="5986"/>
                      <a:pt x="4947" y="5986"/>
                    </a:cubicBezTo>
                    <a:lnTo>
                      <a:pt x="3403" y="5986"/>
                    </a:lnTo>
                    <a:cubicBezTo>
                      <a:pt x="3277" y="5986"/>
                      <a:pt x="3120" y="6018"/>
                      <a:pt x="3057" y="6049"/>
                    </a:cubicBezTo>
                    <a:lnTo>
                      <a:pt x="3057" y="5577"/>
                    </a:lnTo>
                    <a:cubicBezTo>
                      <a:pt x="3057" y="4379"/>
                      <a:pt x="3750" y="3214"/>
                      <a:pt x="4853" y="2647"/>
                    </a:cubicBezTo>
                    <a:lnTo>
                      <a:pt x="4853" y="2647"/>
                    </a:lnTo>
                    <a:cubicBezTo>
                      <a:pt x="4695" y="3623"/>
                      <a:pt x="5451" y="4474"/>
                      <a:pt x="6428" y="4474"/>
                    </a:cubicBezTo>
                    <a:cubicBezTo>
                      <a:pt x="7405" y="4474"/>
                      <a:pt x="8161" y="3623"/>
                      <a:pt x="8003" y="2647"/>
                    </a:cubicBezTo>
                    <a:close/>
                    <a:moveTo>
                      <a:pt x="2301" y="6774"/>
                    </a:moveTo>
                    <a:lnTo>
                      <a:pt x="2301" y="8254"/>
                    </a:lnTo>
                    <a:cubicBezTo>
                      <a:pt x="1891" y="8254"/>
                      <a:pt x="1545" y="7939"/>
                      <a:pt x="1545" y="7530"/>
                    </a:cubicBezTo>
                    <a:cubicBezTo>
                      <a:pt x="1545" y="7120"/>
                      <a:pt x="1891" y="6774"/>
                      <a:pt x="2301" y="6774"/>
                    </a:cubicBezTo>
                    <a:close/>
                    <a:moveTo>
                      <a:pt x="4947" y="6805"/>
                    </a:moveTo>
                    <a:cubicBezTo>
                      <a:pt x="5136" y="6805"/>
                      <a:pt x="5294" y="6963"/>
                      <a:pt x="5294" y="7152"/>
                    </a:cubicBezTo>
                    <a:cubicBezTo>
                      <a:pt x="5294" y="7782"/>
                      <a:pt x="4790" y="8254"/>
                      <a:pt x="4191" y="8254"/>
                    </a:cubicBezTo>
                    <a:lnTo>
                      <a:pt x="3403" y="8254"/>
                    </a:lnTo>
                    <a:cubicBezTo>
                      <a:pt x="3214" y="8254"/>
                      <a:pt x="3057" y="8097"/>
                      <a:pt x="3057" y="7908"/>
                    </a:cubicBezTo>
                    <a:lnTo>
                      <a:pt x="3057" y="7152"/>
                    </a:lnTo>
                    <a:cubicBezTo>
                      <a:pt x="3057" y="6963"/>
                      <a:pt x="3214" y="6805"/>
                      <a:pt x="3403" y="6805"/>
                    </a:cubicBezTo>
                    <a:close/>
                    <a:moveTo>
                      <a:pt x="9452" y="6805"/>
                    </a:moveTo>
                    <a:cubicBezTo>
                      <a:pt x="9673" y="6805"/>
                      <a:pt x="9830" y="6963"/>
                      <a:pt x="9830" y="7152"/>
                    </a:cubicBezTo>
                    <a:lnTo>
                      <a:pt x="9830" y="7908"/>
                    </a:lnTo>
                    <a:cubicBezTo>
                      <a:pt x="9830" y="8097"/>
                      <a:pt x="9673" y="8254"/>
                      <a:pt x="9452" y="8254"/>
                    </a:cubicBezTo>
                    <a:lnTo>
                      <a:pt x="8665" y="8254"/>
                    </a:lnTo>
                    <a:cubicBezTo>
                      <a:pt x="8035" y="8254"/>
                      <a:pt x="7562" y="7750"/>
                      <a:pt x="7562" y="7152"/>
                    </a:cubicBezTo>
                    <a:cubicBezTo>
                      <a:pt x="7562" y="6963"/>
                      <a:pt x="7720" y="6805"/>
                      <a:pt x="7940" y="6805"/>
                    </a:cubicBezTo>
                    <a:close/>
                    <a:moveTo>
                      <a:pt x="10587" y="6774"/>
                    </a:moveTo>
                    <a:cubicBezTo>
                      <a:pt x="10965" y="6774"/>
                      <a:pt x="11311" y="7120"/>
                      <a:pt x="11311" y="7530"/>
                    </a:cubicBezTo>
                    <a:cubicBezTo>
                      <a:pt x="11311" y="7908"/>
                      <a:pt x="10996" y="8254"/>
                      <a:pt x="10587" y="8254"/>
                    </a:cubicBezTo>
                    <a:lnTo>
                      <a:pt x="10587" y="6774"/>
                    </a:lnTo>
                    <a:close/>
                    <a:moveTo>
                      <a:pt x="1135" y="8412"/>
                    </a:moveTo>
                    <a:cubicBezTo>
                      <a:pt x="1387" y="8790"/>
                      <a:pt x="1828" y="9011"/>
                      <a:pt x="2301" y="9011"/>
                    </a:cubicBezTo>
                    <a:cubicBezTo>
                      <a:pt x="2301" y="9420"/>
                      <a:pt x="1986" y="9767"/>
                      <a:pt x="1545" y="9767"/>
                    </a:cubicBezTo>
                    <a:cubicBezTo>
                      <a:pt x="1167" y="9767"/>
                      <a:pt x="789" y="9452"/>
                      <a:pt x="789" y="9011"/>
                    </a:cubicBezTo>
                    <a:cubicBezTo>
                      <a:pt x="789" y="8790"/>
                      <a:pt x="915" y="8538"/>
                      <a:pt x="1135" y="8412"/>
                    </a:cubicBezTo>
                    <a:close/>
                    <a:moveTo>
                      <a:pt x="11752" y="8412"/>
                    </a:moveTo>
                    <a:cubicBezTo>
                      <a:pt x="11941" y="8570"/>
                      <a:pt x="12067" y="8790"/>
                      <a:pt x="12067" y="9011"/>
                    </a:cubicBezTo>
                    <a:cubicBezTo>
                      <a:pt x="12067" y="9420"/>
                      <a:pt x="11752" y="9767"/>
                      <a:pt x="11311" y="9767"/>
                    </a:cubicBezTo>
                    <a:cubicBezTo>
                      <a:pt x="10870" y="9767"/>
                      <a:pt x="10555" y="9420"/>
                      <a:pt x="10555" y="9011"/>
                    </a:cubicBezTo>
                    <a:cubicBezTo>
                      <a:pt x="11028" y="9011"/>
                      <a:pt x="11469" y="8790"/>
                      <a:pt x="11752" y="8412"/>
                    </a:cubicBezTo>
                    <a:close/>
                    <a:moveTo>
                      <a:pt x="6837" y="7561"/>
                    </a:moveTo>
                    <a:cubicBezTo>
                      <a:pt x="6995" y="8412"/>
                      <a:pt x="7783" y="9042"/>
                      <a:pt x="8633" y="9042"/>
                    </a:cubicBezTo>
                    <a:lnTo>
                      <a:pt x="9421" y="9042"/>
                    </a:lnTo>
                    <a:cubicBezTo>
                      <a:pt x="9547" y="9042"/>
                      <a:pt x="9673" y="9011"/>
                      <a:pt x="9767" y="8979"/>
                    </a:cubicBezTo>
                    <a:lnTo>
                      <a:pt x="9767" y="8979"/>
                    </a:lnTo>
                    <a:cubicBezTo>
                      <a:pt x="9610" y="10680"/>
                      <a:pt x="8192" y="12004"/>
                      <a:pt x="6428" y="12004"/>
                    </a:cubicBezTo>
                    <a:cubicBezTo>
                      <a:pt x="4664" y="12004"/>
                      <a:pt x="3246" y="10680"/>
                      <a:pt x="3057" y="8979"/>
                    </a:cubicBezTo>
                    <a:lnTo>
                      <a:pt x="3057" y="8979"/>
                    </a:lnTo>
                    <a:cubicBezTo>
                      <a:pt x="3151" y="9011"/>
                      <a:pt x="3277" y="9042"/>
                      <a:pt x="3403" y="9042"/>
                    </a:cubicBezTo>
                    <a:lnTo>
                      <a:pt x="4191" y="9042"/>
                    </a:lnTo>
                    <a:cubicBezTo>
                      <a:pt x="5105" y="9042"/>
                      <a:pt x="5829" y="8412"/>
                      <a:pt x="5987" y="7561"/>
                    </a:cubicBezTo>
                    <a:close/>
                    <a:moveTo>
                      <a:pt x="6428" y="0"/>
                    </a:moveTo>
                    <a:cubicBezTo>
                      <a:pt x="5798" y="0"/>
                      <a:pt x="5294" y="410"/>
                      <a:pt x="5168" y="1008"/>
                    </a:cubicBezTo>
                    <a:lnTo>
                      <a:pt x="5010" y="1733"/>
                    </a:lnTo>
                    <a:cubicBezTo>
                      <a:pt x="4286" y="1985"/>
                      <a:pt x="3592" y="2458"/>
                      <a:pt x="3120" y="3088"/>
                    </a:cubicBezTo>
                    <a:cubicBezTo>
                      <a:pt x="2584" y="3812"/>
                      <a:pt x="2301" y="4663"/>
                      <a:pt x="2301" y="5577"/>
                    </a:cubicBezTo>
                    <a:lnTo>
                      <a:pt x="2301" y="6018"/>
                    </a:lnTo>
                    <a:cubicBezTo>
                      <a:pt x="1387" y="6018"/>
                      <a:pt x="694" y="6805"/>
                      <a:pt x="789" y="7719"/>
                    </a:cubicBezTo>
                    <a:cubicBezTo>
                      <a:pt x="316" y="7971"/>
                      <a:pt x="64" y="8475"/>
                      <a:pt x="64" y="9011"/>
                    </a:cubicBezTo>
                    <a:cubicBezTo>
                      <a:pt x="64" y="9420"/>
                      <a:pt x="221" y="9767"/>
                      <a:pt x="442" y="9987"/>
                    </a:cubicBezTo>
                    <a:lnTo>
                      <a:pt x="95" y="10712"/>
                    </a:lnTo>
                    <a:cubicBezTo>
                      <a:pt x="1" y="10901"/>
                      <a:pt x="95" y="11090"/>
                      <a:pt x="253" y="11216"/>
                    </a:cubicBezTo>
                    <a:cubicBezTo>
                      <a:pt x="305" y="11242"/>
                      <a:pt x="357" y="11254"/>
                      <a:pt x="408" y="11254"/>
                    </a:cubicBezTo>
                    <a:cubicBezTo>
                      <a:pt x="541" y="11254"/>
                      <a:pt x="666" y="11173"/>
                      <a:pt x="757" y="11058"/>
                    </a:cubicBezTo>
                    <a:lnTo>
                      <a:pt x="1072" y="10428"/>
                    </a:lnTo>
                    <a:cubicBezTo>
                      <a:pt x="1230" y="10460"/>
                      <a:pt x="1387" y="10523"/>
                      <a:pt x="1545" y="10523"/>
                    </a:cubicBezTo>
                    <a:cubicBezTo>
                      <a:pt x="1954" y="10523"/>
                      <a:pt x="2301" y="10365"/>
                      <a:pt x="2584" y="10113"/>
                    </a:cubicBezTo>
                    <a:cubicBezTo>
                      <a:pt x="3151" y="11657"/>
                      <a:pt x="4664" y="12760"/>
                      <a:pt x="6428" y="12760"/>
                    </a:cubicBezTo>
                    <a:cubicBezTo>
                      <a:pt x="8224" y="12760"/>
                      <a:pt x="9704" y="11657"/>
                      <a:pt x="10303" y="10113"/>
                    </a:cubicBezTo>
                    <a:cubicBezTo>
                      <a:pt x="10587" y="10365"/>
                      <a:pt x="10933" y="10523"/>
                      <a:pt x="11311" y="10523"/>
                    </a:cubicBezTo>
                    <a:cubicBezTo>
                      <a:pt x="11469" y="10523"/>
                      <a:pt x="11626" y="10460"/>
                      <a:pt x="11784" y="10428"/>
                    </a:cubicBezTo>
                    <a:lnTo>
                      <a:pt x="12099" y="11058"/>
                    </a:lnTo>
                    <a:cubicBezTo>
                      <a:pt x="12164" y="11188"/>
                      <a:pt x="12288" y="11273"/>
                      <a:pt x="12431" y="11273"/>
                    </a:cubicBezTo>
                    <a:cubicBezTo>
                      <a:pt x="12496" y="11273"/>
                      <a:pt x="12565" y="11255"/>
                      <a:pt x="12634" y="11216"/>
                    </a:cubicBezTo>
                    <a:cubicBezTo>
                      <a:pt x="12823" y="11153"/>
                      <a:pt x="12886" y="10901"/>
                      <a:pt x="12792" y="10712"/>
                    </a:cubicBezTo>
                    <a:lnTo>
                      <a:pt x="12414" y="9987"/>
                    </a:lnTo>
                    <a:cubicBezTo>
                      <a:pt x="12666" y="9735"/>
                      <a:pt x="12823" y="9357"/>
                      <a:pt x="12823" y="9011"/>
                    </a:cubicBezTo>
                    <a:cubicBezTo>
                      <a:pt x="12823" y="8475"/>
                      <a:pt x="12508" y="8002"/>
                      <a:pt x="12067" y="7719"/>
                    </a:cubicBezTo>
                    <a:cubicBezTo>
                      <a:pt x="12193" y="6805"/>
                      <a:pt x="11469" y="6018"/>
                      <a:pt x="10555" y="6018"/>
                    </a:cubicBezTo>
                    <a:lnTo>
                      <a:pt x="10555" y="5577"/>
                    </a:lnTo>
                    <a:cubicBezTo>
                      <a:pt x="10555" y="4663"/>
                      <a:pt x="10303" y="3812"/>
                      <a:pt x="9736" y="3088"/>
                    </a:cubicBezTo>
                    <a:cubicBezTo>
                      <a:pt x="9263" y="2458"/>
                      <a:pt x="8602" y="1985"/>
                      <a:pt x="7846" y="1733"/>
                    </a:cubicBezTo>
                    <a:lnTo>
                      <a:pt x="7688" y="1008"/>
                    </a:lnTo>
                    <a:cubicBezTo>
                      <a:pt x="7562" y="410"/>
                      <a:pt x="7058" y="0"/>
                      <a:pt x="64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44" name="Google Shape;944;p37"/>
          <p:cNvSpPr txBox="1"/>
          <p:nvPr/>
        </p:nvSpPr>
        <p:spPr>
          <a:xfrm>
            <a:off x="4499470" y="2771708"/>
            <a:ext cx="41235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connect students with the resources that are the most relevant to them?</a:t>
            </a:r>
            <a:endParaRPr sz="2100">
              <a:solidFill>
                <a:srgbClr val="19191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45" name="Google Shape;945;p37"/>
          <p:cNvGrpSpPr/>
          <p:nvPr/>
        </p:nvGrpSpPr>
        <p:grpSpPr>
          <a:xfrm>
            <a:off x="5301078" y="1914485"/>
            <a:ext cx="760324" cy="728045"/>
            <a:chOff x="7231325" y="1776954"/>
            <a:chExt cx="914400" cy="914400"/>
          </a:xfrm>
        </p:grpSpPr>
        <p:sp>
          <p:nvSpPr>
            <p:cNvPr id="946" name="Google Shape;946;p37"/>
            <p:cNvSpPr/>
            <p:nvPr/>
          </p:nvSpPr>
          <p:spPr>
            <a:xfrm>
              <a:off x="7231325" y="1776954"/>
              <a:ext cx="914400" cy="914400"/>
            </a:xfrm>
            <a:prstGeom prst="ellipse">
              <a:avLst/>
            </a:prstGeom>
            <a:solidFill>
              <a:srgbClr val="E9C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7" name="Google Shape;947;p37"/>
            <p:cNvPicPr preferRelativeResize="0"/>
            <p:nvPr/>
          </p:nvPicPr>
          <p:blipFill rotWithShape="1">
            <a:blip r:embed="rId3">
              <a:alphaModFix/>
            </a:blip>
            <a:srcRect b="-4101" l="0" r="-4101" t="0"/>
            <a:stretch/>
          </p:blipFill>
          <p:spPr>
            <a:xfrm>
              <a:off x="7459925" y="2005542"/>
              <a:ext cx="457201" cy="45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8" name="Google Shape;948;p37"/>
          <p:cNvPicPr preferRelativeResize="0"/>
          <p:nvPr/>
        </p:nvPicPr>
        <p:blipFill rotWithShape="1">
          <a:blip r:embed="rId4">
            <a:alphaModFix/>
          </a:blip>
          <a:srcRect b="0" l="0" r="7209" t="0"/>
          <a:stretch/>
        </p:blipFill>
        <p:spPr>
          <a:xfrm>
            <a:off x="726350" y="735350"/>
            <a:ext cx="3070325" cy="3925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9" name="Google Shape;949;p37"/>
          <p:cNvGrpSpPr/>
          <p:nvPr/>
        </p:nvGrpSpPr>
        <p:grpSpPr>
          <a:xfrm>
            <a:off x="6160584" y="2108856"/>
            <a:ext cx="1482465" cy="745837"/>
            <a:chOff x="1967625" y="3704232"/>
            <a:chExt cx="1708500" cy="863238"/>
          </a:xfrm>
        </p:grpSpPr>
        <p:sp>
          <p:nvSpPr>
            <p:cNvPr id="950" name="Google Shape;950;p37"/>
            <p:cNvSpPr txBox="1"/>
            <p:nvPr/>
          </p:nvSpPr>
          <p:spPr>
            <a:xfrm>
              <a:off x="1967625" y="3836069"/>
              <a:ext cx="17085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Student taking a gap year after high school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1" name="Google Shape;951;p37"/>
            <p:cNvSpPr txBox="1"/>
            <p:nvPr/>
          </p:nvSpPr>
          <p:spPr>
            <a:xfrm>
              <a:off x="2232975" y="3704232"/>
              <a:ext cx="11778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Interviewee 1</a:t>
              </a:r>
              <a:endParaRPr b="1"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952" name="Google Shape;952;p37"/>
          <p:cNvSpPr txBox="1"/>
          <p:nvPr/>
        </p:nvSpPr>
        <p:spPr>
          <a:xfrm>
            <a:off x="2836579" y="1347122"/>
            <a:ext cx="71412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HOW MIGHT WE…</a:t>
            </a:r>
            <a:endParaRPr b="1" sz="3000">
              <a:solidFill>
                <a:srgbClr val="19191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53" name="Google Shape;953;p37"/>
          <p:cNvGrpSpPr/>
          <p:nvPr/>
        </p:nvGrpSpPr>
        <p:grpSpPr>
          <a:xfrm>
            <a:off x="5171108" y="2060031"/>
            <a:ext cx="793425" cy="790042"/>
            <a:chOff x="693900" y="820607"/>
            <a:chExt cx="914400" cy="914400"/>
          </a:xfrm>
        </p:grpSpPr>
        <p:sp>
          <p:nvSpPr>
            <p:cNvPr id="954" name="Google Shape;954;p37"/>
            <p:cNvSpPr/>
            <p:nvPr/>
          </p:nvSpPr>
          <p:spPr>
            <a:xfrm>
              <a:off x="693900" y="820607"/>
              <a:ext cx="914400" cy="914400"/>
            </a:xfrm>
            <a:prstGeom prst="ellipse">
              <a:avLst/>
            </a:prstGeom>
            <a:solidFill>
              <a:srgbClr val="2646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5" name="Google Shape;955;p37"/>
            <p:cNvGrpSpPr/>
            <p:nvPr/>
          </p:nvGrpSpPr>
          <p:grpSpPr>
            <a:xfrm>
              <a:off x="922496" y="1049208"/>
              <a:ext cx="457199" cy="457191"/>
              <a:chOff x="-57579800" y="2686975"/>
              <a:chExt cx="322175" cy="319000"/>
            </a:xfrm>
          </p:grpSpPr>
          <p:sp>
            <p:nvSpPr>
              <p:cNvPr id="956" name="Google Shape;956;p37"/>
              <p:cNvSpPr/>
              <p:nvPr/>
            </p:nvSpPr>
            <p:spPr>
              <a:xfrm>
                <a:off x="-57455350" y="2920300"/>
                <a:ext cx="72475" cy="29750"/>
              </a:xfrm>
              <a:custGeom>
                <a:rect b="b" l="l" r="r" t="t"/>
                <a:pathLst>
                  <a:path extrusionOk="0" h="1190" w="2899">
                    <a:moveTo>
                      <a:pt x="398" y="1"/>
                    </a:moveTo>
                    <a:cubicBezTo>
                      <a:pt x="308" y="1"/>
                      <a:pt x="221" y="40"/>
                      <a:pt x="158" y="119"/>
                    </a:cubicBezTo>
                    <a:cubicBezTo>
                      <a:pt x="1" y="276"/>
                      <a:pt x="1" y="497"/>
                      <a:pt x="158" y="623"/>
                    </a:cubicBezTo>
                    <a:cubicBezTo>
                      <a:pt x="505" y="969"/>
                      <a:pt x="977" y="1190"/>
                      <a:pt x="1450" y="1190"/>
                    </a:cubicBezTo>
                    <a:cubicBezTo>
                      <a:pt x="1923" y="1190"/>
                      <a:pt x="2427" y="969"/>
                      <a:pt x="2742" y="623"/>
                    </a:cubicBezTo>
                    <a:cubicBezTo>
                      <a:pt x="2899" y="465"/>
                      <a:pt x="2899" y="245"/>
                      <a:pt x="2742" y="119"/>
                    </a:cubicBezTo>
                    <a:cubicBezTo>
                      <a:pt x="2694" y="40"/>
                      <a:pt x="2608" y="1"/>
                      <a:pt x="2513" y="1"/>
                    </a:cubicBezTo>
                    <a:cubicBezTo>
                      <a:pt x="2419" y="1"/>
                      <a:pt x="2316" y="40"/>
                      <a:pt x="2238" y="119"/>
                    </a:cubicBezTo>
                    <a:cubicBezTo>
                      <a:pt x="2049" y="308"/>
                      <a:pt x="1733" y="434"/>
                      <a:pt x="1450" y="434"/>
                    </a:cubicBezTo>
                    <a:cubicBezTo>
                      <a:pt x="1135" y="434"/>
                      <a:pt x="851" y="308"/>
                      <a:pt x="662" y="119"/>
                    </a:cubicBezTo>
                    <a:cubicBezTo>
                      <a:pt x="584" y="40"/>
                      <a:pt x="489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37"/>
              <p:cNvSpPr/>
              <p:nvPr/>
            </p:nvSpPr>
            <p:spPr>
              <a:xfrm>
                <a:off x="-57579800" y="2686975"/>
                <a:ext cx="322175" cy="319000"/>
              </a:xfrm>
              <a:custGeom>
                <a:rect b="b" l="l" r="r" t="t"/>
                <a:pathLst>
                  <a:path extrusionOk="0" h="12760" w="12887">
                    <a:moveTo>
                      <a:pt x="6428" y="756"/>
                    </a:moveTo>
                    <a:cubicBezTo>
                      <a:pt x="6680" y="756"/>
                      <a:pt x="6901" y="945"/>
                      <a:pt x="6932" y="1166"/>
                    </a:cubicBezTo>
                    <a:lnTo>
                      <a:pt x="7153" y="2080"/>
                    </a:lnTo>
                    <a:lnTo>
                      <a:pt x="7247" y="2710"/>
                    </a:lnTo>
                    <a:cubicBezTo>
                      <a:pt x="7373" y="3214"/>
                      <a:pt x="6932" y="3749"/>
                      <a:pt x="6428" y="3749"/>
                    </a:cubicBezTo>
                    <a:cubicBezTo>
                      <a:pt x="5892" y="3749"/>
                      <a:pt x="5483" y="3277"/>
                      <a:pt x="5609" y="2710"/>
                    </a:cubicBezTo>
                    <a:lnTo>
                      <a:pt x="5735" y="2080"/>
                    </a:lnTo>
                    <a:lnTo>
                      <a:pt x="5924" y="1166"/>
                    </a:lnTo>
                    <a:cubicBezTo>
                      <a:pt x="5955" y="945"/>
                      <a:pt x="6144" y="756"/>
                      <a:pt x="6428" y="756"/>
                    </a:cubicBezTo>
                    <a:close/>
                    <a:moveTo>
                      <a:pt x="8003" y="2647"/>
                    </a:moveTo>
                    <a:lnTo>
                      <a:pt x="8003" y="2647"/>
                    </a:lnTo>
                    <a:cubicBezTo>
                      <a:pt x="9106" y="3214"/>
                      <a:pt x="9830" y="4379"/>
                      <a:pt x="9830" y="5577"/>
                    </a:cubicBezTo>
                    <a:lnTo>
                      <a:pt x="9830" y="6049"/>
                    </a:lnTo>
                    <a:cubicBezTo>
                      <a:pt x="9704" y="6018"/>
                      <a:pt x="9578" y="5986"/>
                      <a:pt x="9452" y="5986"/>
                    </a:cubicBezTo>
                    <a:lnTo>
                      <a:pt x="7940" y="5986"/>
                    </a:lnTo>
                    <a:cubicBezTo>
                      <a:pt x="7468" y="5986"/>
                      <a:pt x="7027" y="6301"/>
                      <a:pt x="6869" y="6742"/>
                    </a:cubicBezTo>
                    <a:lnTo>
                      <a:pt x="6018" y="6742"/>
                    </a:lnTo>
                    <a:cubicBezTo>
                      <a:pt x="5861" y="6301"/>
                      <a:pt x="5451" y="5986"/>
                      <a:pt x="4947" y="5986"/>
                    </a:cubicBezTo>
                    <a:lnTo>
                      <a:pt x="3403" y="5986"/>
                    </a:lnTo>
                    <a:cubicBezTo>
                      <a:pt x="3277" y="5986"/>
                      <a:pt x="3120" y="6018"/>
                      <a:pt x="3057" y="6049"/>
                    </a:cubicBezTo>
                    <a:lnTo>
                      <a:pt x="3057" y="5577"/>
                    </a:lnTo>
                    <a:cubicBezTo>
                      <a:pt x="3057" y="4379"/>
                      <a:pt x="3750" y="3214"/>
                      <a:pt x="4853" y="2647"/>
                    </a:cubicBezTo>
                    <a:lnTo>
                      <a:pt x="4853" y="2647"/>
                    </a:lnTo>
                    <a:cubicBezTo>
                      <a:pt x="4695" y="3623"/>
                      <a:pt x="5451" y="4474"/>
                      <a:pt x="6428" y="4474"/>
                    </a:cubicBezTo>
                    <a:cubicBezTo>
                      <a:pt x="7405" y="4474"/>
                      <a:pt x="8161" y="3623"/>
                      <a:pt x="8003" y="2647"/>
                    </a:cubicBezTo>
                    <a:close/>
                    <a:moveTo>
                      <a:pt x="2301" y="6774"/>
                    </a:moveTo>
                    <a:lnTo>
                      <a:pt x="2301" y="8254"/>
                    </a:lnTo>
                    <a:cubicBezTo>
                      <a:pt x="1891" y="8254"/>
                      <a:pt x="1545" y="7939"/>
                      <a:pt x="1545" y="7530"/>
                    </a:cubicBezTo>
                    <a:cubicBezTo>
                      <a:pt x="1545" y="7120"/>
                      <a:pt x="1891" y="6774"/>
                      <a:pt x="2301" y="6774"/>
                    </a:cubicBezTo>
                    <a:close/>
                    <a:moveTo>
                      <a:pt x="4947" y="6805"/>
                    </a:moveTo>
                    <a:cubicBezTo>
                      <a:pt x="5136" y="6805"/>
                      <a:pt x="5294" y="6963"/>
                      <a:pt x="5294" y="7152"/>
                    </a:cubicBezTo>
                    <a:cubicBezTo>
                      <a:pt x="5294" y="7782"/>
                      <a:pt x="4790" y="8254"/>
                      <a:pt x="4191" y="8254"/>
                    </a:cubicBezTo>
                    <a:lnTo>
                      <a:pt x="3403" y="8254"/>
                    </a:lnTo>
                    <a:cubicBezTo>
                      <a:pt x="3214" y="8254"/>
                      <a:pt x="3057" y="8097"/>
                      <a:pt x="3057" y="7908"/>
                    </a:cubicBezTo>
                    <a:lnTo>
                      <a:pt x="3057" y="7152"/>
                    </a:lnTo>
                    <a:cubicBezTo>
                      <a:pt x="3057" y="6963"/>
                      <a:pt x="3214" y="6805"/>
                      <a:pt x="3403" y="6805"/>
                    </a:cubicBezTo>
                    <a:close/>
                    <a:moveTo>
                      <a:pt x="9452" y="6805"/>
                    </a:moveTo>
                    <a:cubicBezTo>
                      <a:pt x="9673" y="6805"/>
                      <a:pt x="9830" y="6963"/>
                      <a:pt x="9830" y="7152"/>
                    </a:cubicBezTo>
                    <a:lnTo>
                      <a:pt x="9830" y="7908"/>
                    </a:lnTo>
                    <a:cubicBezTo>
                      <a:pt x="9830" y="8097"/>
                      <a:pt x="9673" y="8254"/>
                      <a:pt x="9452" y="8254"/>
                    </a:cubicBezTo>
                    <a:lnTo>
                      <a:pt x="8665" y="8254"/>
                    </a:lnTo>
                    <a:cubicBezTo>
                      <a:pt x="8035" y="8254"/>
                      <a:pt x="7562" y="7750"/>
                      <a:pt x="7562" y="7152"/>
                    </a:cubicBezTo>
                    <a:cubicBezTo>
                      <a:pt x="7562" y="6963"/>
                      <a:pt x="7720" y="6805"/>
                      <a:pt x="7940" y="6805"/>
                    </a:cubicBezTo>
                    <a:close/>
                    <a:moveTo>
                      <a:pt x="10587" y="6774"/>
                    </a:moveTo>
                    <a:cubicBezTo>
                      <a:pt x="10965" y="6774"/>
                      <a:pt x="11311" y="7120"/>
                      <a:pt x="11311" y="7530"/>
                    </a:cubicBezTo>
                    <a:cubicBezTo>
                      <a:pt x="11311" y="7908"/>
                      <a:pt x="10996" y="8254"/>
                      <a:pt x="10587" y="8254"/>
                    </a:cubicBezTo>
                    <a:lnTo>
                      <a:pt x="10587" y="6774"/>
                    </a:lnTo>
                    <a:close/>
                    <a:moveTo>
                      <a:pt x="1135" y="8412"/>
                    </a:moveTo>
                    <a:cubicBezTo>
                      <a:pt x="1387" y="8790"/>
                      <a:pt x="1828" y="9011"/>
                      <a:pt x="2301" y="9011"/>
                    </a:cubicBezTo>
                    <a:cubicBezTo>
                      <a:pt x="2301" y="9420"/>
                      <a:pt x="1986" y="9767"/>
                      <a:pt x="1545" y="9767"/>
                    </a:cubicBezTo>
                    <a:cubicBezTo>
                      <a:pt x="1167" y="9767"/>
                      <a:pt x="789" y="9452"/>
                      <a:pt x="789" y="9011"/>
                    </a:cubicBezTo>
                    <a:cubicBezTo>
                      <a:pt x="789" y="8790"/>
                      <a:pt x="915" y="8538"/>
                      <a:pt x="1135" y="8412"/>
                    </a:cubicBezTo>
                    <a:close/>
                    <a:moveTo>
                      <a:pt x="11752" y="8412"/>
                    </a:moveTo>
                    <a:cubicBezTo>
                      <a:pt x="11941" y="8570"/>
                      <a:pt x="12067" y="8790"/>
                      <a:pt x="12067" y="9011"/>
                    </a:cubicBezTo>
                    <a:cubicBezTo>
                      <a:pt x="12067" y="9420"/>
                      <a:pt x="11752" y="9767"/>
                      <a:pt x="11311" y="9767"/>
                    </a:cubicBezTo>
                    <a:cubicBezTo>
                      <a:pt x="10870" y="9767"/>
                      <a:pt x="10555" y="9420"/>
                      <a:pt x="10555" y="9011"/>
                    </a:cubicBezTo>
                    <a:cubicBezTo>
                      <a:pt x="11028" y="9011"/>
                      <a:pt x="11469" y="8790"/>
                      <a:pt x="11752" y="8412"/>
                    </a:cubicBezTo>
                    <a:close/>
                    <a:moveTo>
                      <a:pt x="6837" y="7561"/>
                    </a:moveTo>
                    <a:cubicBezTo>
                      <a:pt x="6995" y="8412"/>
                      <a:pt x="7783" y="9042"/>
                      <a:pt x="8633" y="9042"/>
                    </a:cubicBezTo>
                    <a:lnTo>
                      <a:pt x="9421" y="9042"/>
                    </a:lnTo>
                    <a:cubicBezTo>
                      <a:pt x="9547" y="9042"/>
                      <a:pt x="9673" y="9011"/>
                      <a:pt x="9767" y="8979"/>
                    </a:cubicBezTo>
                    <a:lnTo>
                      <a:pt x="9767" y="8979"/>
                    </a:lnTo>
                    <a:cubicBezTo>
                      <a:pt x="9610" y="10680"/>
                      <a:pt x="8192" y="12004"/>
                      <a:pt x="6428" y="12004"/>
                    </a:cubicBezTo>
                    <a:cubicBezTo>
                      <a:pt x="4664" y="12004"/>
                      <a:pt x="3246" y="10680"/>
                      <a:pt x="3057" y="8979"/>
                    </a:cubicBezTo>
                    <a:lnTo>
                      <a:pt x="3057" y="8979"/>
                    </a:lnTo>
                    <a:cubicBezTo>
                      <a:pt x="3151" y="9011"/>
                      <a:pt x="3277" y="9042"/>
                      <a:pt x="3403" y="9042"/>
                    </a:cubicBezTo>
                    <a:lnTo>
                      <a:pt x="4191" y="9042"/>
                    </a:lnTo>
                    <a:cubicBezTo>
                      <a:pt x="5105" y="9042"/>
                      <a:pt x="5829" y="8412"/>
                      <a:pt x="5987" y="7561"/>
                    </a:cubicBezTo>
                    <a:close/>
                    <a:moveTo>
                      <a:pt x="6428" y="0"/>
                    </a:moveTo>
                    <a:cubicBezTo>
                      <a:pt x="5798" y="0"/>
                      <a:pt x="5294" y="410"/>
                      <a:pt x="5168" y="1008"/>
                    </a:cubicBezTo>
                    <a:lnTo>
                      <a:pt x="5010" y="1733"/>
                    </a:lnTo>
                    <a:cubicBezTo>
                      <a:pt x="4286" y="1985"/>
                      <a:pt x="3592" y="2458"/>
                      <a:pt x="3120" y="3088"/>
                    </a:cubicBezTo>
                    <a:cubicBezTo>
                      <a:pt x="2584" y="3812"/>
                      <a:pt x="2301" y="4663"/>
                      <a:pt x="2301" y="5577"/>
                    </a:cubicBezTo>
                    <a:lnTo>
                      <a:pt x="2301" y="6018"/>
                    </a:lnTo>
                    <a:cubicBezTo>
                      <a:pt x="1387" y="6018"/>
                      <a:pt x="694" y="6805"/>
                      <a:pt x="789" y="7719"/>
                    </a:cubicBezTo>
                    <a:cubicBezTo>
                      <a:pt x="316" y="7971"/>
                      <a:pt x="64" y="8475"/>
                      <a:pt x="64" y="9011"/>
                    </a:cubicBezTo>
                    <a:cubicBezTo>
                      <a:pt x="64" y="9420"/>
                      <a:pt x="221" y="9767"/>
                      <a:pt x="442" y="9987"/>
                    </a:cubicBezTo>
                    <a:lnTo>
                      <a:pt x="95" y="10712"/>
                    </a:lnTo>
                    <a:cubicBezTo>
                      <a:pt x="1" y="10901"/>
                      <a:pt x="95" y="11090"/>
                      <a:pt x="253" y="11216"/>
                    </a:cubicBezTo>
                    <a:cubicBezTo>
                      <a:pt x="305" y="11242"/>
                      <a:pt x="357" y="11254"/>
                      <a:pt x="408" y="11254"/>
                    </a:cubicBezTo>
                    <a:cubicBezTo>
                      <a:pt x="541" y="11254"/>
                      <a:pt x="666" y="11173"/>
                      <a:pt x="757" y="11058"/>
                    </a:cubicBezTo>
                    <a:lnTo>
                      <a:pt x="1072" y="10428"/>
                    </a:lnTo>
                    <a:cubicBezTo>
                      <a:pt x="1230" y="10460"/>
                      <a:pt x="1387" y="10523"/>
                      <a:pt x="1545" y="10523"/>
                    </a:cubicBezTo>
                    <a:cubicBezTo>
                      <a:pt x="1954" y="10523"/>
                      <a:pt x="2301" y="10365"/>
                      <a:pt x="2584" y="10113"/>
                    </a:cubicBezTo>
                    <a:cubicBezTo>
                      <a:pt x="3151" y="11657"/>
                      <a:pt x="4664" y="12760"/>
                      <a:pt x="6428" y="12760"/>
                    </a:cubicBezTo>
                    <a:cubicBezTo>
                      <a:pt x="8224" y="12760"/>
                      <a:pt x="9704" y="11657"/>
                      <a:pt x="10303" y="10113"/>
                    </a:cubicBezTo>
                    <a:cubicBezTo>
                      <a:pt x="10587" y="10365"/>
                      <a:pt x="10933" y="10523"/>
                      <a:pt x="11311" y="10523"/>
                    </a:cubicBezTo>
                    <a:cubicBezTo>
                      <a:pt x="11469" y="10523"/>
                      <a:pt x="11626" y="10460"/>
                      <a:pt x="11784" y="10428"/>
                    </a:cubicBezTo>
                    <a:lnTo>
                      <a:pt x="12099" y="11058"/>
                    </a:lnTo>
                    <a:cubicBezTo>
                      <a:pt x="12164" y="11188"/>
                      <a:pt x="12288" y="11273"/>
                      <a:pt x="12431" y="11273"/>
                    </a:cubicBezTo>
                    <a:cubicBezTo>
                      <a:pt x="12496" y="11273"/>
                      <a:pt x="12565" y="11255"/>
                      <a:pt x="12634" y="11216"/>
                    </a:cubicBezTo>
                    <a:cubicBezTo>
                      <a:pt x="12823" y="11153"/>
                      <a:pt x="12886" y="10901"/>
                      <a:pt x="12792" y="10712"/>
                    </a:cubicBezTo>
                    <a:lnTo>
                      <a:pt x="12414" y="9987"/>
                    </a:lnTo>
                    <a:cubicBezTo>
                      <a:pt x="12666" y="9735"/>
                      <a:pt x="12823" y="9357"/>
                      <a:pt x="12823" y="9011"/>
                    </a:cubicBezTo>
                    <a:cubicBezTo>
                      <a:pt x="12823" y="8475"/>
                      <a:pt x="12508" y="8002"/>
                      <a:pt x="12067" y="7719"/>
                    </a:cubicBezTo>
                    <a:cubicBezTo>
                      <a:pt x="12193" y="6805"/>
                      <a:pt x="11469" y="6018"/>
                      <a:pt x="10555" y="6018"/>
                    </a:cubicBezTo>
                    <a:lnTo>
                      <a:pt x="10555" y="5577"/>
                    </a:lnTo>
                    <a:cubicBezTo>
                      <a:pt x="10555" y="4663"/>
                      <a:pt x="10303" y="3812"/>
                      <a:pt x="9736" y="3088"/>
                    </a:cubicBezTo>
                    <a:cubicBezTo>
                      <a:pt x="9263" y="2458"/>
                      <a:pt x="8602" y="1985"/>
                      <a:pt x="7846" y="1733"/>
                    </a:cubicBezTo>
                    <a:lnTo>
                      <a:pt x="7688" y="1008"/>
                    </a:lnTo>
                    <a:cubicBezTo>
                      <a:pt x="7562" y="410"/>
                      <a:pt x="7058" y="0"/>
                      <a:pt x="64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58" name="Google Shape;958;p37"/>
          <p:cNvSpPr/>
          <p:nvPr/>
        </p:nvSpPr>
        <p:spPr>
          <a:xfrm>
            <a:off x="3961980" y="1266950"/>
            <a:ext cx="4824900" cy="2969400"/>
          </a:xfrm>
          <a:prstGeom prst="roundRect">
            <a:avLst>
              <a:gd fmla="val 50000" name="adj"/>
            </a:avLst>
          </a:pr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59" name="Google Shape;959;p37"/>
          <p:cNvSpPr txBox="1"/>
          <p:nvPr/>
        </p:nvSpPr>
        <p:spPr>
          <a:xfrm>
            <a:off x="2803800" y="1413473"/>
            <a:ext cx="71412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HOW MIGHT WE…</a:t>
            </a:r>
            <a:endParaRPr b="1" sz="3000">
              <a:solidFill>
                <a:srgbClr val="19191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60" name="Google Shape;960;p37"/>
          <p:cNvGrpSpPr/>
          <p:nvPr/>
        </p:nvGrpSpPr>
        <p:grpSpPr>
          <a:xfrm>
            <a:off x="5171108" y="1969640"/>
            <a:ext cx="793425" cy="790042"/>
            <a:chOff x="693900" y="820607"/>
            <a:chExt cx="914400" cy="914400"/>
          </a:xfrm>
        </p:grpSpPr>
        <p:sp>
          <p:nvSpPr>
            <p:cNvPr id="961" name="Google Shape;961;p37"/>
            <p:cNvSpPr/>
            <p:nvPr/>
          </p:nvSpPr>
          <p:spPr>
            <a:xfrm>
              <a:off x="693900" y="820607"/>
              <a:ext cx="914400" cy="914400"/>
            </a:xfrm>
            <a:prstGeom prst="ellipse">
              <a:avLst/>
            </a:prstGeom>
            <a:solidFill>
              <a:srgbClr val="2646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2" name="Google Shape;962;p37"/>
            <p:cNvGrpSpPr/>
            <p:nvPr/>
          </p:nvGrpSpPr>
          <p:grpSpPr>
            <a:xfrm>
              <a:off x="922496" y="1049208"/>
              <a:ext cx="457199" cy="457191"/>
              <a:chOff x="-57579800" y="2686975"/>
              <a:chExt cx="322175" cy="319000"/>
            </a:xfrm>
          </p:grpSpPr>
          <p:sp>
            <p:nvSpPr>
              <p:cNvPr id="963" name="Google Shape;963;p37"/>
              <p:cNvSpPr/>
              <p:nvPr/>
            </p:nvSpPr>
            <p:spPr>
              <a:xfrm>
                <a:off x="-57455350" y="2920300"/>
                <a:ext cx="72475" cy="29750"/>
              </a:xfrm>
              <a:custGeom>
                <a:rect b="b" l="l" r="r" t="t"/>
                <a:pathLst>
                  <a:path extrusionOk="0" h="1190" w="2899">
                    <a:moveTo>
                      <a:pt x="398" y="1"/>
                    </a:moveTo>
                    <a:cubicBezTo>
                      <a:pt x="308" y="1"/>
                      <a:pt x="221" y="40"/>
                      <a:pt x="158" y="119"/>
                    </a:cubicBezTo>
                    <a:cubicBezTo>
                      <a:pt x="1" y="276"/>
                      <a:pt x="1" y="497"/>
                      <a:pt x="158" y="623"/>
                    </a:cubicBezTo>
                    <a:cubicBezTo>
                      <a:pt x="505" y="969"/>
                      <a:pt x="977" y="1190"/>
                      <a:pt x="1450" y="1190"/>
                    </a:cubicBezTo>
                    <a:cubicBezTo>
                      <a:pt x="1923" y="1190"/>
                      <a:pt x="2427" y="969"/>
                      <a:pt x="2742" y="623"/>
                    </a:cubicBezTo>
                    <a:cubicBezTo>
                      <a:pt x="2899" y="465"/>
                      <a:pt x="2899" y="245"/>
                      <a:pt x="2742" y="119"/>
                    </a:cubicBezTo>
                    <a:cubicBezTo>
                      <a:pt x="2694" y="40"/>
                      <a:pt x="2608" y="1"/>
                      <a:pt x="2513" y="1"/>
                    </a:cubicBezTo>
                    <a:cubicBezTo>
                      <a:pt x="2419" y="1"/>
                      <a:pt x="2316" y="40"/>
                      <a:pt x="2238" y="119"/>
                    </a:cubicBezTo>
                    <a:cubicBezTo>
                      <a:pt x="2049" y="308"/>
                      <a:pt x="1733" y="434"/>
                      <a:pt x="1450" y="434"/>
                    </a:cubicBezTo>
                    <a:cubicBezTo>
                      <a:pt x="1135" y="434"/>
                      <a:pt x="851" y="308"/>
                      <a:pt x="662" y="119"/>
                    </a:cubicBezTo>
                    <a:cubicBezTo>
                      <a:pt x="584" y="40"/>
                      <a:pt x="489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37"/>
              <p:cNvSpPr/>
              <p:nvPr/>
            </p:nvSpPr>
            <p:spPr>
              <a:xfrm>
                <a:off x="-57579800" y="2686975"/>
                <a:ext cx="322175" cy="319000"/>
              </a:xfrm>
              <a:custGeom>
                <a:rect b="b" l="l" r="r" t="t"/>
                <a:pathLst>
                  <a:path extrusionOk="0" h="12760" w="12887">
                    <a:moveTo>
                      <a:pt x="6428" y="756"/>
                    </a:moveTo>
                    <a:cubicBezTo>
                      <a:pt x="6680" y="756"/>
                      <a:pt x="6901" y="945"/>
                      <a:pt x="6932" y="1166"/>
                    </a:cubicBezTo>
                    <a:lnTo>
                      <a:pt x="7153" y="2080"/>
                    </a:lnTo>
                    <a:lnTo>
                      <a:pt x="7247" y="2710"/>
                    </a:lnTo>
                    <a:cubicBezTo>
                      <a:pt x="7373" y="3214"/>
                      <a:pt x="6932" y="3749"/>
                      <a:pt x="6428" y="3749"/>
                    </a:cubicBezTo>
                    <a:cubicBezTo>
                      <a:pt x="5892" y="3749"/>
                      <a:pt x="5483" y="3277"/>
                      <a:pt x="5609" y="2710"/>
                    </a:cubicBezTo>
                    <a:lnTo>
                      <a:pt x="5735" y="2080"/>
                    </a:lnTo>
                    <a:lnTo>
                      <a:pt x="5924" y="1166"/>
                    </a:lnTo>
                    <a:cubicBezTo>
                      <a:pt x="5955" y="945"/>
                      <a:pt x="6144" y="756"/>
                      <a:pt x="6428" y="756"/>
                    </a:cubicBezTo>
                    <a:close/>
                    <a:moveTo>
                      <a:pt x="8003" y="2647"/>
                    </a:moveTo>
                    <a:lnTo>
                      <a:pt x="8003" y="2647"/>
                    </a:lnTo>
                    <a:cubicBezTo>
                      <a:pt x="9106" y="3214"/>
                      <a:pt x="9830" y="4379"/>
                      <a:pt x="9830" y="5577"/>
                    </a:cubicBezTo>
                    <a:lnTo>
                      <a:pt x="9830" y="6049"/>
                    </a:lnTo>
                    <a:cubicBezTo>
                      <a:pt x="9704" y="6018"/>
                      <a:pt x="9578" y="5986"/>
                      <a:pt x="9452" y="5986"/>
                    </a:cubicBezTo>
                    <a:lnTo>
                      <a:pt x="7940" y="5986"/>
                    </a:lnTo>
                    <a:cubicBezTo>
                      <a:pt x="7468" y="5986"/>
                      <a:pt x="7027" y="6301"/>
                      <a:pt x="6869" y="6742"/>
                    </a:cubicBezTo>
                    <a:lnTo>
                      <a:pt x="6018" y="6742"/>
                    </a:lnTo>
                    <a:cubicBezTo>
                      <a:pt x="5861" y="6301"/>
                      <a:pt x="5451" y="5986"/>
                      <a:pt x="4947" y="5986"/>
                    </a:cubicBezTo>
                    <a:lnTo>
                      <a:pt x="3403" y="5986"/>
                    </a:lnTo>
                    <a:cubicBezTo>
                      <a:pt x="3277" y="5986"/>
                      <a:pt x="3120" y="6018"/>
                      <a:pt x="3057" y="6049"/>
                    </a:cubicBezTo>
                    <a:lnTo>
                      <a:pt x="3057" y="5577"/>
                    </a:lnTo>
                    <a:cubicBezTo>
                      <a:pt x="3057" y="4379"/>
                      <a:pt x="3750" y="3214"/>
                      <a:pt x="4853" y="2647"/>
                    </a:cubicBezTo>
                    <a:lnTo>
                      <a:pt x="4853" y="2647"/>
                    </a:lnTo>
                    <a:cubicBezTo>
                      <a:pt x="4695" y="3623"/>
                      <a:pt x="5451" y="4474"/>
                      <a:pt x="6428" y="4474"/>
                    </a:cubicBezTo>
                    <a:cubicBezTo>
                      <a:pt x="7405" y="4474"/>
                      <a:pt x="8161" y="3623"/>
                      <a:pt x="8003" y="2647"/>
                    </a:cubicBezTo>
                    <a:close/>
                    <a:moveTo>
                      <a:pt x="2301" y="6774"/>
                    </a:moveTo>
                    <a:lnTo>
                      <a:pt x="2301" y="8254"/>
                    </a:lnTo>
                    <a:cubicBezTo>
                      <a:pt x="1891" y="8254"/>
                      <a:pt x="1545" y="7939"/>
                      <a:pt x="1545" y="7530"/>
                    </a:cubicBezTo>
                    <a:cubicBezTo>
                      <a:pt x="1545" y="7120"/>
                      <a:pt x="1891" y="6774"/>
                      <a:pt x="2301" y="6774"/>
                    </a:cubicBezTo>
                    <a:close/>
                    <a:moveTo>
                      <a:pt x="4947" y="6805"/>
                    </a:moveTo>
                    <a:cubicBezTo>
                      <a:pt x="5136" y="6805"/>
                      <a:pt x="5294" y="6963"/>
                      <a:pt x="5294" y="7152"/>
                    </a:cubicBezTo>
                    <a:cubicBezTo>
                      <a:pt x="5294" y="7782"/>
                      <a:pt x="4790" y="8254"/>
                      <a:pt x="4191" y="8254"/>
                    </a:cubicBezTo>
                    <a:lnTo>
                      <a:pt x="3403" y="8254"/>
                    </a:lnTo>
                    <a:cubicBezTo>
                      <a:pt x="3214" y="8254"/>
                      <a:pt x="3057" y="8097"/>
                      <a:pt x="3057" y="7908"/>
                    </a:cubicBezTo>
                    <a:lnTo>
                      <a:pt x="3057" y="7152"/>
                    </a:lnTo>
                    <a:cubicBezTo>
                      <a:pt x="3057" y="6963"/>
                      <a:pt x="3214" y="6805"/>
                      <a:pt x="3403" y="6805"/>
                    </a:cubicBezTo>
                    <a:close/>
                    <a:moveTo>
                      <a:pt x="9452" y="6805"/>
                    </a:moveTo>
                    <a:cubicBezTo>
                      <a:pt x="9673" y="6805"/>
                      <a:pt x="9830" y="6963"/>
                      <a:pt x="9830" y="7152"/>
                    </a:cubicBezTo>
                    <a:lnTo>
                      <a:pt x="9830" y="7908"/>
                    </a:lnTo>
                    <a:cubicBezTo>
                      <a:pt x="9830" y="8097"/>
                      <a:pt x="9673" y="8254"/>
                      <a:pt x="9452" y="8254"/>
                    </a:cubicBezTo>
                    <a:lnTo>
                      <a:pt x="8665" y="8254"/>
                    </a:lnTo>
                    <a:cubicBezTo>
                      <a:pt x="8035" y="8254"/>
                      <a:pt x="7562" y="7750"/>
                      <a:pt x="7562" y="7152"/>
                    </a:cubicBezTo>
                    <a:cubicBezTo>
                      <a:pt x="7562" y="6963"/>
                      <a:pt x="7720" y="6805"/>
                      <a:pt x="7940" y="6805"/>
                    </a:cubicBezTo>
                    <a:close/>
                    <a:moveTo>
                      <a:pt x="10587" y="6774"/>
                    </a:moveTo>
                    <a:cubicBezTo>
                      <a:pt x="10965" y="6774"/>
                      <a:pt x="11311" y="7120"/>
                      <a:pt x="11311" y="7530"/>
                    </a:cubicBezTo>
                    <a:cubicBezTo>
                      <a:pt x="11311" y="7908"/>
                      <a:pt x="10996" y="8254"/>
                      <a:pt x="10587" y="8254"/>
                    </a:cubicBezTo>
                    <a:lnTo>
                      <a:pt x="10587" y="6774"/>
                    </a:lnTo>
                    <a:close/>
                    <a:moveTo>
                      <a:pt x="1135" y="8412"/>
                    </a:moveTo>
                    <a:cubicBezTo>
                      <a:pt x="1387" y="8790"/>
                      <a:pt x="1828" y="9011"/>
                      <a:pt x="2301" y="9011"/>
                    </a:cubicBezTo>
                    <a:cubicBezTo>
                      <a:pt x="2301" y="9420"/>
                      <a:pt x="1986" y="9767"/>
                      <a:pt x="1545" y="9767"/>
                    </a:cubicBezTo>
                    <a:cubicBezTo>
                      <a:pt x="1167" y="9767"/>
                      <a:pt x="789" y="9452"/>
                      <a:pt x="789" y="9011"/>
                    </a:cubicBezTo>
                    <a:cubicBezTo>
                      <a:pt x="789" y="8790"/>
                      <a:pt x="915" y="8538"/>
                      <a:pt x="1135" y="8412"/>
                    </a:cubicBezTo>
                    <a:close/>
                    <a:moveTo>
                      <a:pt x="11752" y="8412"/>
                    </a:moveTo>
                    <a:cubicBezTo>
                      <a:pt x="11941" y="8570"/>
                      <a:pt x="12067" y="8790"/>
                      <a:pt x="12067" y="9011"/>
                    </a:cubicBezTo>
                    <a:cubicBezTo>
                      <a:pt x="12067" y="9420"/>
                      <a:pt x="11752" y="9767"/>
                      <a:pt x="11311" y="9767"/>
                    </a:cubicBezTo>
                    <a:cubicBezTo>
                      <a:pt x="10870" y="9767"/>
                      <a:pt x="10555" y="9420"/>
                      <a:pt x="10555" y="9011"/>
                    </a:cubicBezTo>
                    <a:cubicBezTo>
                      <a:pt x="11028" y="9011"/>
                      <a:pt x="11469" y="8790"/>
                      <a:pt x="11752" y="8412"/>
                    </a:cubicBezTo>
                    <a:close/>
                    <a:moveTo>
                      <a:pt x="6837" y="7561"/>
                    </a:moveTo>
                    <a:cubicBezTo>
                      <a:pt x="6995" y="8412"/>
                      <a:pt x="7783" y="9042"/>
                      <a:pt x="8633" y="9042"/>
                    </a:cubicBezTo>
                    <a:lnTo>
                      <a:pt x="9421" y="9042"/>
                    </a:lnTo>
                    <a:cubicBezTo>
                      <a:pt x="9547" y="9042"/>
                      <a:pt x="9673" y="9011"/>
                      <a:pt x="9767" y="8979"/>
                    </a:cubicBezTo>
                    <a:lnTo>
                      <a:pt x="9767" y="8979"/>
                    </a:lnTo>
                    <a:cubicBezTo>
                      <a:pt x="9610" y="10680"/>
                      <a:pt x="8192" y="12004"/>
                      <a:pt x="6428" y="12004"/>
                    </a:cubicBezTo>
                    <a:cubicBezTo>
                      <a:pt x="4664" y="12004"/>
                      <a:pt x="3246" y="10680"/>
                      <a:pt x="3057" y="8979"/>
                    </a:cubicBezTo>
                    <a:lnTo>
                      <a:pt x="3057" y="8979"/>
                    </a:lnTo>
                    <a:cubicBezTo>
                      <a:pt x="3151" y="9011"/>
                      <a:pt x="3277" y="9042"/>
                      <a:pt x="3403" y="9042"/>
                    </a:cubicBezTo>
                    <a:lnTo>
                      <a:pt x="4191" y="9042"/>
                    </a:lnTo>
                    <a:cubicBezTo>
                      <a:pt x="5105" y="9042"/>
                      <a:pt x="5829" y="8412"/>
                      <a:pt x="5987" y="7561"/>
                    </a:cubicBezTo>
                    <a:close/>
                    <a:moveTo>
                      <a:pt x="6428" y="0"/>
                    </a:moveTo>
                    <a:cubicBezTo>
                      <a:pt x="5798" y="0"/>
                      <a:pt x="5294" y="410"/>
                      <a:pt x="5168" y="1008"/>
                    </a:cubicBezTo>
                    <a:lnTo>
                      <a:pt x="5010" y="1733"/>
                    </a:lnTo>
                    <a:cubicBezTo>
                      <a:pt x="4286" y="1985"/>
                      <a:pt x="3592" y="2458"/>
                      <a:pt x="3120" y="3088"/>
                    </a:cubicBezTo>
                    <a:cubicBezTo>
                      <a:pt x="2584" y="3812"/>
                      <a:pt x="2301" y="4663"/>
                      <a:pt x="2301" y="5577"/>
                    </a:cubicBezTo>
                    <a:lnTo>
                      <a:pt x="2301" y="6018"/>
                    </a:lnTo>
                    <a:cubicBezTo>
                      <a:pt x="1387" y="6018"/>
                      <a:pt x="694" y="6805"/>
                      <a:pt x="789" y="7719"/>
                    </a:cubicBezTo>
                    <a:cubicBezTo>
                      <a:pt x="316" y="7971"/>
                      <a:pt x="64" y="8475"/>
                      <a:pt x="64" y="9011"/>
                    </a:cubicBezTo>
                    <a:cubicBezTo>
                      <a:pt x="64" y="9420"/>
                      <a:pt x="221" y="9767"/>
                      <a:pt x="442" y="9987"/>
                    </a:cubicBezTo>
                    <a:lnTo>
                      <a:pt x="95" y="10712"/>
                    </a:lnTo>
                    <a:cubicBezTo>
                      <a:pt x="1" y="10901"/>
                      <a:pt x="95" y="11090"/>
                      <a:pt x="253" y="11216"/>
                    </a:cubicBezTo>
                    <a:cubicBezTo>
                      <a:pt x="305" y="11242"/>
                      <a:pt x="357" y="11254"/>
                      <a:pt x="408" y="11254"/>
                    </a:cubicBezTo>
                    <a:cubicBezTo>
                      <a:pt x="541" y="11254"/>
                      <a:pt x="666" y="11173"/>
                      <a:pt x="757" y="11058"/>
                    </a:cubicBezTo>
                    <a:lnTo>
                      <a:pt x="1072" y="10428"/>
                    </a:lnTo>
                    <a:cubicBezTo>
                      <a:pt x="1230" y="10460"/>
                      <a:pt x="1387" y="10523"/>
                      <a:pt x="1545" y="10523"/>
                    </a:cubicBezTo>
                    <a:cubicBezTo>
                      <a:pt x="1954" y="10523"/>
                      <a:pt x="2301" y="10365"/>
                      <a:pt x="2584" y="10113"/>
                    </a:cubicBezTo>
                    <a:cubicBezTo>
                      <a:pt x="3151" y="11657"/>
                      <a:pt x="4664" y="12760"/>
                      <a:pt x="6428" y="12760"/>
                    </a:cubicBezTo>
                    <a:cubicBezTo>
                      <a:pt x="8224" y="12760"/>
                      <a:pt x="9704" y="11657"/>
                      <a:pt x="10303" y="10113"/>
                    </a:cubicBezTo>
                    <a:cubicBezTo>
                      <a:pt x="10587" y="10365"/>
                      <a:pt x="10933" y="10523"/>
                      <a:pt x="11311" y="10523"/>
                    </a:cubicBezTo>
                    <a:cubicBezTo>
                      <a:pt x="11469" y="10523"/>
                      <a:pt x="11626" y="10460"/>
                      <a:pt x="11784" y="10428"/>
                    </a:cubicBezTo>
                    <a:lnTo>
                      <a:pt x="12099" y="11058"/>
                    </a:lnTo>
                    <a:cubicBezTo>
                      <a:pt x="12164" y="11188"/>
                      <a:pt x="12288" y="11273"/>
                      <a:pt x="12431" y="11273"/>
                    </a:cubicBezTo>
                    <a:cubicBezTo>
                      <a:pt x="12496" y="11273"/>
                      <a:pt x="12565" y="11255"/>
                      <a:pt x="12634" y="11216"/>
                    </a:cubicBezTo>
                    <a:cubicBezTo>
                      <a:pt x="12823" y="11153"/>
                      <a:pt x="12886" y="10901"/>
                      <a:pt x="12792" y="10712"/>
                    </a:cubicBezTo>
                    <a:lnTo>
                      <a:pt x="12414" y="9987"/>
                    </a:lnTo>
                    <a:cubicBezTo>
                      <a:pt x="12666" y="9735"/>
                      <a:pt x="12823" y="9357"/>
                      <a:pt x="12823" y="9011"/>
                    </a:cubicBezTo>
                    <a:cubicBezTo>
                      <a:pt x="12823" y="8475"/>
                      <a:pt x="12508" y="8002"/>
                      <a:pt x="12067" y="7719"/>
                    </a:cubicBezTo>
                    <a:cubicBezTo>
                      <a:pt x="12193" y="6805"/>
                      <a:pt x="11469" y="6018"/>
                      <a:pt x="10555" y="6018"/>
                    </a:cubicBezTo>
                    <a:lnTo>
                      <a:pt x="10555" y="5577"/>
                    </a:lnTo>
                    <a:cubicBezTo>
                      <a:pt x="10555" y="4663"/>
                      <a:pt x="10303" y="3812"/>
                      <a:pt x="9736" y="3088"/>
                    </a:cubicBezTo>
                    <a:cubicBezTo>
                      <a:pt x="9263" y="2458"/>
                      <a:pt x="8602" y="1985"/>
                      <a:pt x="7846" y="1733"/>
                    </a:cubicBezTo>
                    <a:lnTo>
                      <a:pt x="7688" y="1008"/>
                    </a:lnTo>
                    <a:cubicBezTo>
                      <a:pt x="7562" y="410"/>
                      <a:pt x="7058" y="0"/>
                      <a:pt x="64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5" name="Google Shape;965;p37"/>
          <p:cNvSpPr txBox="1"/>
          <p:nvPr/>
        </p:nvSpPr>
        <p:spPr>
          <a:xfrm>
            <a:off x="4334329" y="2899724"/>
            <a:ext cx="43032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group students with similar study schedules to optimize collaboration time?</a:t>
            </a:r>
            <a:endParaRPr sz="2100">
              <a:solidFill>
                <a:srgbClr val="19191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66" name="Google Shape;966;p37"/>
          <p:cNvGrpSpPr/>
          <p:nvPr/>
        </p:nvGrpSpPr>
        <p:grpSpPr>
          <a:xfrm>
            <a:off x="5170930" y="1969640"/>
            <a:ext cx="793425" cy="790042"/>
            <a:chOff x="4808700" y="820607"/>
            <a:chExt cx="914400" cy="914400"/>
          </a:xfrm>
        </p:grpSpPr>
        <p:sp>
          <p:nvSpPr>
            <p:cNvPr id="967" name="Google Shape;967;p37"/>
            <p:cNvSpPr/>
            <p:nvPr/>
          </p:nvSpPr>
          <p:spPr>
            <a:xfrm>
              <a:off x="4808700" y="820607"/>
              <a:ext cx="914400" cy="914400"/>
            </a:xfrm>
            <a:prstGeom prst="ellipse">
              <a:avLst/>
            </a:prstGeom>
            <a:solidFill>
              <a:srgbClr val="8AB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8" name="Google Shape;968;p37"/>
            <p:cNvGrpSpPr/>
            <p:nvPr/>
          </p:nvGrpSpPr>
          <p:grpSpPr>
            <a:xfrm>
              <a:off x="5037306" y="1009279"/>
              <a:ext cx="457187" cy="502923"/>
              <a:chOff x="-52887125" y="2686975"/>
              <a:chExt cx="279625" cy="318225"/>
            </a:xfrm>
          </p:grpSpPr>
          <p:sp>
            <p:nvSpPr>
              <p:cNvPr id="969" name="Google Shape;969;p37"/>
              <p:cNvSpPr/>
              <p:nvPr/>
            </p:nvSpPr>
            <p:spPr>
              <a:xfrm>
                <a:off x="-52783950" y="2919525"/>
                <a:ext cx="73275" cy="28950"/>
              </a:xfrm>
              <a:custGeom>
                <a:rect b="b" l="l" r="r" t="t"/>
                <a:pathLst>
                  <a:path extrusionOk="0" h="1158" w="2931">
                    <a:moveTo>
                      <a:pt x="398" y="0"/>
                    </a:moveTo>
                    <a:cubicBezTo>
                      <a:pt x="308" y="0"/>
                      <a:pt x="221" y="39"/>
                      <a:pt x="158" y="118"/>
                    </a:cubicBezTo>
                    <a:cubicBezTo>
                      <a:pt x="1" y="276"/>
                      <a:pt x="1" y="496"/>
                      <a:pt x="158" y="622"/>
                    </a:cubicBezTo>
                    <a:cubicBezTo>
                      <a:pt x="505" y="969"/>
                      <a:pt x="977" y="1158"/>
                      <a:pt x="1450" y="1158"/>
                    </a:cubicBezTo>
                    <a:cubicBezTo>
                      <a:pt x="1922" y="1158"/>
                      <a:pt x="2458" y="969"/>
                      <a:pt x="2773" y="622"/>
                    </a:cubicBezTo>
                    <a:cubicBezTo>
                      <a:pt x="2931" y="465"/>
                      <a:pt x="2931" y="213"/>
                      <a:pt x="2773" y="118"/>
                    </a:cubicBezTo>
                    <a:cubicBezTo>
                      <a:pt x="2694" y="39"/>
                      <a:pt x="2592" y="0"/>
                      <a:pt x="2493" y="0"/>
                    </a:cubicBezTo>
                    <a:cubicBezTo>
                      <a:pt x="2395" y="0"/>
                      <a:pt x="2300" y="39"/>
                      <a:pt x="2237" y="118"/>
                    </a:cubicBezTo>
                    <a:cubicBezTo>
                      <a:pt x="2048" y="307"/>
                      <a:pt x="1733" y="433"/>
                      <a:pt x="1450" y="433"/>
                    </a:cubicBezTo>
                    <a:cubicBezTo>
                      <a:pt x="1198" y="433"/>
                      <a:pt x="883" y="307"/>
                      <a:pt x="662" y="118"/>
                    </a:cubicBezTo>
                    <a:cubicBezTo>
                      <a:pt x="583" y="39"/>
                      <a:pt x="489" y="0"/>
                      <a:pt x="3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37"/>
              <p:cNvSpPr/>
              <p:nvPr/>
            </p:nvSpPr>
            <p:spPr>
              <a:xfrm>
                <a:off x="-52793400" y="2854725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1"/>
                    </a:moveTo>
                    <a:cubicBezTo>
                      <a:pt x="158" y="1"/>
                      <a:pt x="1" y="190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cubicBezTo>
                      <a:pt x="536" y="725"/>
                      <a:pt x="694" y="568"/>
                      <a:pt x="694" y="379"/>
                    </a:cubicBezTo>
                    <a:cubicBezTo>
                      <a:pt x="694" y="190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37"/>
              <p:cNvSpPr/>
              <p:nvPr/>
            </p:nvSpPr>
            <p:spPr>
              <a:xfrm>
                <a:off x="-52718575" y="2854725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1"/>
                    </a:moveTo>
                    <a:cubicBezTo>
                      <a:pt x="158" y="1"/>
                      <a:pt x="1" y="190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cubicBezTo>
                      <a:pt x="536" y="725"/>
                      <a:pt x="694" y="568"/>
                      <a:pt x="694" y="379"/>
                    </a:cubicBezTo>
                    <a:cubicBezTo>
                      <a:pt x="694" y="190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37"/>
              <p:cNvSpPr/>
              <p:nvPr/>
            </p:nvSpPr>
            <p:spPr>
              <a:xfrm>
                <a:off x="-52887125" y="2686975"/>
                <a:ext cx="279625" cy="318225"/>
              </a:xfrm>
              <a:custGeom>
                <a:rect b="b" l="l" r="r" t="t"/>
                <a:pathLst>
                  <a:path extrusionOk="0" h="12729" w="11185">
                    <a:moveTo>
                      <a:pt x="5577" y="756"/>
                    </a:moveTo>
                    <a:cubicBezTo>
                      <a:pt x="7404" y="756"/>
                      <a:pt x="8885" y="2206"/>
                      <a:pt x="8948" y="3970"/>
                    </a:cubicBezTo>
                    <a:cubicBezTo>
                      <a:pt x="8192" y="2899"/>
                      <a:pt x="6963" y="2206"/>
                      <a:pt x="5577" y="2206"/>
                    </a:cubicBezTo>
                    <a:cubicBezTo>
                      <a:pt x="4222" y="2206"/>
                      <a:pt x="2993" y="2899"/>
                      <a:pt x="2237" y="3970"/>
                    </a:cubicBezTo>
                    <a:cubicBezTo>
                      <a:pt x="2269" y="2174"/>
                      <a:pt x="3781" y="756"/>
                      <a:pt x="5577" y="756"/>
                    </a:cubicBezTo>
                    <a:close/>
                    <a:moveTo>
                      <a:pt x="5604" y="2993"/>
                    </a:moveTo>
                    <a:cubicBezTo>
                      <a:pt x="7435" y="2993"/>
                      <a:pt x="8886" y="4462"/>
                      <a:pt x="8948" y="6270"/>
                    </a:cubicBezTo>
                    <a:cubicBezTo>
                      <a:pt x="8696" y="5860"/>
                      <a:pt x="8412" y="5514"/>
                      <a:pt x="8066" y="5199"/>
                    </a:cubicBezTo>
                    <a:cubicBezTo>
                      <a:pt x="7089" y="4253"/>
                      <a:pt x="5797" y="3749"/>
                      <a:pt x="4443" y="3749"/>
                    </a:cubicBezTo>
                    <a:cubicBezTo>
                      <a:pt x="4065" y="3749"/>
                      <a:pt x="3687" y="3781"/>
                      <a:pt x="3308" y="3844"/>
                    </a:cubicBezTo>
                    <a:cubicBezTo>
                      <a:pt x="3907" y="3308"/>
                      <a:pt x="4695" y="2993"/>
                      <a:pt x="5545" y="2993"/>
                    </a:cubicBezTo>
                    <a:cubicBezTo>
                      <a:pt x="5565" y="2993"/>
                      <a:pt x="5584" y="2993"/>
                      <a:pt x="5604" y="2993"/>
                    </a:cubicBezTo>
                    <a:close/>
                    <a:moveTo>
                      <a:pt x="1450" y="6742"/>
                    </a:moveTo>
                    <a:lnTo>
                      <a:pt x="1450" y="8223"/>
                    </a:lnTo>
                    <a:cubicBezTo>
                      <a:pt x="1072" y="8223"/>
                      <a:pt x="694" y="7876"/>
                      <a:pt x="694" y="7467"/>
                    </a:cubicBezTo>
                    <a:cubicBezTo>
                      <a:pt x="694" y="7089"/>
                      <a:pt x="1072" y="6742"/>
                      <a:pt x="1450" y="6742"/>
                    </a:cubicBezTo>
                    <a:close/>
                    <a:moveTo>
                      <a:pt x="9673" y="6742"/>
                    </a:moveTo>
                    <a:cubicBezTo>
                      <a:pt x="10082" y="6742"/>
                      <a:pt x="10429" y="7057"/>
                      <a:pt x="10429" y="7467"/>
                    </a:cubicBezTo>
                    <a:cubicBezTo>
                      <a:pt x="10429" y="7876"/>
                      <a:pt x="10082" y="8223"/>
                      <a:pt x="9673" y="8223"/>
                    </a:cubicBezTo>
                    <a:lnTo>
                      <a:pt x="9673" y="6742"/>
                    </a:lnTo>
                    <a:close/>
                    <a:moveTo>
                      <a:pt x="4443" y="4442"/>
                    </a:moveTo>
                    <a:cubicBezTo>
                      <a:pt x="6837" y="4442"/>
                      <a:pt x="8822" y="6333"/>
                      <a:pt x="8948" y="8727"/>
                    </a:cubicBezTo>
                    <a:cubicBezTo>
                      <a:pt x="8822" y="10554"/>
                      <a:pt x="7373" y="11972"/>
                      <a:pt x="5577" y="11972"/>
                    </a:cubicBezTo>
                    <a:cubicBezTo>
                      <a:pt x="3750" y="11972"/>
                      <a:pt x="2237" y="10428"/>
                      <a:pt x="2237" y="8570"/>
                    </a:cubicBezTo>
                    <a:lnTo>
                      <a:pt x="2237" y="6333"/>
                    </a:lnTo>
                    <a:cubicBezTo>
                      <a:pt x="2237" y="5829"/>
                      <a:pt x="2363" y="5325"/>
                      <a:pt x="2552" y="4883"/>
                    </a:cubicBezTo>
                    <a:cubicBezTo>
                      <a:pt x="3151" y="4600"/>
                      <a:pt x="3781" y="4442"/>
                      <a:pt x="4443" y="4442"/>
                    </a:cubicBezTo>
                    <a:close/>
                    <a:moveTo>
                      <a:pt x="5608" y="0"/>
                    </a:moveTo>
                    <a:cubicBezTo>
                      <a:pt x="3340" y="0"/>
                      <a:pt x="1513" y="1827"/>
                      <a:pt x="1513" y="4096"/>
                    </a:cubicBezTo>
                    <a:lnTo>
                      <a:pt x="1513" y="5986"/>
                    </a:lnTo>
                    <a:cubicBezTo>
                      <a:pt x="662" y="5986"/>
                      <a:pt x="0" y="6648"/>
                      <a:pt x="0" y="7467"/>
                    </a:cubicBezTo>
                    <a:cubicBezTo>
                      <a:pt x="0" y="8317"/>
                      <a:pt x="662" y="8979"/>
                      <a:pt x="1513" y="8979"/>
                    </a:cubicBezTo>
                    <a:cubicBezTo>
                      <a:pt x="1702" y="11058"/>
                      <a:pt x="3435" y="12728"/>
                      <a:pt x="5608" y="12728"/>
                    </a:cubicBezTo>
                    <a:cubicBezTo>
                      <a:pt x="7751" y="12728"/>
                      <a:pt x="9483" y="11058"/>
                      <a:pt x="9673" y="8979"/>
                    </a:cubicBezTo>
                    <a:cubicBezTo>
                      <a:pt x="10523" y="8979"/>
                      <a:pt x="11185" y="8317"/>
                      <a:pt x="11185" y="7467"/>
                    </a:cubicBezTo>
                    <a:cubicBezTo>
                      <a:pt x="11185" y="6648"/>
                      <a:pt x="10523" y="5986"/>
                      <a:pt x="9673" y="5986"/>
                    </a:cubicBezTo>
                    <a:lnTo>
                      <a:pt x="9673" y="4096"/>
                    </a:lnTo>
                    <a:cubicBezTo>
                      <a:pt x="9673" y="1859"/>
                      <a:pt x="7845" y="0"/>
                      <a:pt x="56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73" name="Google Shape;973;p37"/>
          <p:cNvGrpSpPr/>
          <p:nvPr/>
        </p:nvGrpSpPr>
        <p:grpSpPr>
          <a:xfrm>
            <a:off x="5964333" y="1969650"/>
            <a:ext cx="1482465" cy="801365"/>
            <a:chOff x="6005225" y="4358842"/>
            <a:chExt cx="1708500" cy="927506"/>
          </a:xfrm>
        </p:grpSpPr>
        <p:sp>
          <p:nvSpPr>
            <p:cNvPr id="974" name="Google Shape;974;p37"/>
            <p:cNvSpPr txBox="1"/>
            <p:nvPr/>
          </p:nvSpPr>
          <p:spPr>
            <a:xfrm>
              <a:off x="6005225" y="4554948"/>
              <a:ext cx="17085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Current student at UC Berkeley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5" name="Google Shape;975;p37"/>
            <p:cNvSpPr txBox="1"/>
            <p:nvPr/>
          </p:nvSpPr>
          <p:spPr>
            <a:xfrm>
              <a:off x="6259624" y="4358842"/>
              <a:ext cx="11997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Interviewee 3</a:t>
              </a:r>
              <a:endParaRPr b="1"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76" name="Google Shape;976;p37"/>
          <p:cNvGrpSpPr/>
          <p:nvPr/>
        </p:nvGrpSpPr>
        <p:grpSpPr>
          <a:xfrm>
            <a:off x="6241181" y="2136650"/>
            <a:ext cx="1576433" cy="770612"/>
            <a:chOff x="1967625" y="3704232"/>
            <a:chExt cx="1708500" cy="863238"/>
          </a:xfrm>
        </p:grpSpPr>
        <p:sp>
          <p:nvSpPr>
            <p:cNvPr id="977" name="Google Shape;977;p37"/>
            <p:cNvSpPr txBox="1"/>
            <p:nvPr/>
          </p:nvSpPr>
          <p:spPr>
            <a:xfrm>
              <a:off x="1967625" y="3836069"/>
              <a:ext cx="17085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Student taking a gap year after high school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8" name="Google Shape;978;p37"/>
            <p:cNvSpPr txBox="1"/>
            <p:nvPr/>
          </p:nvSpPr>
          <p:spPr>
            <a:xfrm>
              <a:off x="2232975" y="3704232"/>
              <a:ext cx="11778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Interviewee 1</a:t>
              </a:r>
              <a:endParaRPr b="1"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979" name="Google Shape;979;p37"/>
          <p:cNvSpPr txBox="1"/>
          <p:nvPr/>
        </p:nvSpPr>
        <p:spPr>
          <a:xfrm>
            <a:off x="2706555" y="1349791"/>
            <a:ext cx="7593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HOW MIGHT WE…</a:t>
            </a:r>
            <a:endParaRPr b="1" sz="3000">
              <a:solidFill>
                <a:srgbClr val="19191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80" name="Google Shape;980;p37"/>
          <p:cNvGrpSpPr/>
          <p:nvPr/>
        </p:nvGrpSpPr>
        <p:grpSpPr>
          <a:xfrm>
            <a:off x="5188981" y="2086382"/>
            <a:ext cx="843717" cy="816285"/>
            <a:chOff x="693900" y="820607"/>
            <a:chExt cx="914400" cy="914400"/>
          </a:xfrm>
        </p:grpSpPr>
        <p:sp>
          <p:nvSpPr>
            <p:cNvPr id="981" name="Google Shape;981;p37"/>
            <p:cNvSpPr/>
            <p:nvPr/>
          </p:nvSpPr>
          <p:spPr>
            <a:xfrm>
              <a:off x="693900" y="820607"/>
              <a:ext cx="914400" cy="914400"/>
            </a:xfrm>
            <a:prstGeom prst="ellipse">
              <a:avLst/>
            </a:prstGeom>
            <a:solidFill>
              <a:srgbClr val="2646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2" name="Google Shape;982;p37"/>
            <p:cNvGrpSpPr/>
            <p:nvPr/>
          </p:nvGrpSpPr>
          <p:grpSpPr>
            <a:xfrm>
              <a:off x="922496" y="1049208"/>
              <a:ext cx="457199" cy="457191"/>
              <a:chOff x="-57579800" y="2686975"/>
              <a:chExt cx="322175" cy="319000"/>
            </a:xfrm>
          </p:grpSpPr>
          <p:sp>
            <p:nvSpPr>
              <p:cNvPr id="983" name="Google Shape;983;p37"/>
              <p:cNvSpPr/>
              <p:nvPr/>
            </p:nvSpPr>
            <p:spPr>
              <a:xfrm>
                <a:off x="-57455350" y="2920300"/>
                <a:ext cx="72475" cy="29750"/>
              </a:xfrm>
              <a:custGeom>
                <a:rect b="b" l="l" r="r" t="t"/>
                <a:pathLst>
                  <a:path extrusionOk="0" h="1190" w="2899">
                    <a:moveTo>
                      <a:pt x="398" y="1"/>
                    </a:moveTo>
                    <a:cubicBezTo>
                      <a:pt x="308" y="1"/>
                      <a:pt x="221" y="40"/>
                      <a:pt x="158" y="119"/>
                    </a:cubicBezTo>
                    <a:cubicBezTo>
                      <a:pt x="1" y="276"/>
                      <a:pt x="1" y="497"/>
                      <a:pt x="158" y="623"/>
                    </a:cubicBezTo>
                    <a:cubicBezTo>
                      <a:pt x="505" y="969"/>
                      <a:pt x="977" y="1190"/>
                      <a:pt x="1450" y="1190"/>
                    </a:cubicBezTo>
                    <a:cubicBezTo>
                      <a:pt x="1923" y="1190"/>
                      <a:pt x="2427" y="969"/>
                      <a:pt x="2742" y="623"/>
                    </a:cubicBezTo>
                    <a:cubicBezTo>
                      <a:pt x="2899" y="465"/>
                      <a:pt x="2899" y="245"/>
                      <a:pt x="2742" y="119"/>
                    </a:cubicBezTo>
                    <a:cubicBezTo>
                      <a:pt x="2694" y="40"/>
                      <a:pt x="2608" y="1"/>
                      <a:pt x="2513" y="1"/>
                    </a:cubicBezTo>
                    <a:cubicBezTo>
                      <a:pt x="2419" y="1"/>
                      <a:pt x="2316" y="40"/>
                      <a:pt x="2238" y="119"/>
                    </a:cubicBezTo>
                    <a:cubicBezTo>
                      <a:pt x="2049" y="308"/>
                      <a:pt x="1733" y="434"/>
                      <a:pt x="1450" y="434"/>
                    </a:cubicBezTo>
                    <a:cubicBezTo>
                      <a:pt x="1135" y="434"/>
                      <a:pt x="851" y="308"/>
                      <a:pt x="662" y="119"/>
                    </a:cubicBezTo>
                    <a:cubicBezTo>
                      <a:pt x="584" y="40"/>
                      <a:pt x="489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37"/>
              <p:cNvSpPr/>
              <p:nvPr/>
            </p:nvSpPr>
            <p:spPr>
              <a:xfrm>
                <a:off x="-57579800" y="2686975"/>
                <a:ext cx="322175" cy="319000"/>
              </a:xfrm>
              <a:custGeom>
                <a:rect b="b" l="l" r="r" t="t"/>
                <a:pathLst>
                  <a:path extrusionOk="0" h="12760" w="12887">
                    <a:moveTo>
                      <a:pt x="6428" y="756"/>
                    </a:moveTo>
                    <a:cubicBezTo>
                      <a:pt x="6680" y="756"/>
                      <a:pt x="6901" y="945"/>
                      <a:pt x="6932" y="1166"/>
                    </a:cubicBezTo>
                    <a:lnTo>
                      <a:pt x="7153" y="2080"/>
                    </a:lnTo>
                    <a:lnTo>
                      <a:pt x="7247" y="2710"/>
                    </a:lnTo>
                    <a:cubicBezTo>
                      <a:pt x="7373" y="3214"/>
                      <a:pt x="6932" y="3749"/>
                      <a:pt x="6428" y="3749"/>
                    </a:cubicBezTo>
                    <a:cubicBezTo>
                      <a:pt x="5892" y="3749"/>
                      <a:pt x="5483" y="3277"/>
                      <a:pt x="5609" y="2710"/>
                    </a:cubicBezTo>
                    <a:lnTo>
                      <a:pt x="5735" y="2080"/>
                    </a:lnTo>
                    <a:lnTo>
                      <a:pt x="5924" y="1166"/>
                    </a:lnTo>
                    <a:cubicBezTo>
                      <a:pt x="5955" y="945"/>
                      <a:pt x="6144" y="756"/>
                      <a:pt x="6428" y="756"/>
                    </a:cubicBezTo>
                    <a:close/>
                    <a:moveTo>
                      <a:pt x="8003" y="2647"/>
                    </a:moveTo>
                    <a:lnTo>
                      <a:pt x="8003" y="2647"/>
                    </a:lnTo>
                    <a:cubicBezTo>
                      <a:pt x="9106" y="3214"/>
                      <a:pt x="9830" y="4379"/>
                      <a:pt x="9830" y="5577"/>
                    </a:cubicBezTo>
                    <a:lnTo>
                      <a:pt x="9830" y="6049"/>
                    </a:lnTo>
                    <a:cubicBezTo>
                      <a:pt x="9704" y="6018"/>
                      <a:pt x="9578" y="5986"/>
                      <a:pt x="9452" y="5986"/>
                    </a:cubicBezTo>
                    <a:lnTo>
                      <a:pt x="7940" y="5986"/>
                    </a:lnTo>
                    <a:cubicBezTo>
                      <a:pt x="7468" y="5986"/>
                      <a:pt x="7027" y="6301"/>
                      <a:pt x="6869" y="6742"/>
                    </a:cubicBezTo>
                    <a:lnTo>
                      <a:pt x="6018" y="6742"/>
                    </a:lnTo>
                    <a:cubicBezTo>
                      <a:pt x="5861" y="6301"/>
                      <a:pt x="5451" y="5986"/>
                      <a:pt x="4947" y="5986"/>
                    </a:cubicBezTo>
                    <a:lnTo>
                      <a:pt x="3403" y="5986"/>
                    </a:lnTo>
                    <a:cubicBezTo>
                      <a:pt x="3277" y="5986"/>
                      <a:pt x="3120" y="6018"/>
                      <a:pt x="3057" y="6049"/>
                    </a:cubicBezTo>
                    <a:lnTo>
                      <a:pt x="3057" y="5577"/>
                    </a:lnTo>
                    <a:cubicBezTo>
                      <a:pt x="3057" y="4379"/>
                      <a:pt x="3750" y="3214"/>
                      <a:pt x="4853" y="2647"/>
                    </a:cubicBezTo>
                    <a:lnTo>
                      <a:pt x="4853" y="2647"/>
                    </a:lnTo>
                    <a:cubicBezTo>
                      <a:pt x="4695" y="3623"/>
                      <a:pt x="5451" y="4474"/>
                      <a:pt x="6428" y="4474"/>
                    </a:cubicBezTo>
                    <a:cubicBezTo>
                      <a:pt x="7405" y="4474"/>
                      <a:pt x="8161" y="3623"/>
                      <a:pt x="8003" y="2647"/>
                    </a:cubicBezTo>
                    <a:close/>
                    <a:moveTo>
                      <a:pt x="2301" y="6774"/>
                    </a:moveTo>
                    <a:lnTo>
                      <a:pt x="2301" y="8254"/>
                    </a:lnTo>
                    <a:cubicBezTo>
                      <a:pt x="1891" y="8254"/>
                      <a:pt x="1545" y="7939"/>
                      <a:pt x="1545" y="7530"/>
                    </a:cubicBezTo>
                    <a:cubicBezTo>
                      <a:pt x="1545" y="7120"/>
                      <a:pt x="1891" y="6774"/>
                      <a:pt x="2301" y="6774"/>
                    </a:cubicBezTo>
                    <a:close/>
                    <a:moveTo>
                      <a:pt x="4947" y="6805"/>
                    </a:moveTo>
                    <a:cubicBezTo>
                      <a:pt x="5136" y="6805"/>
                      <a:pt x="5294" y="6963"/>
                      <a:pt x="5294" y="7152"/>
                    </a:cubicBezTo>
                    <a:cubicBezTo>
                      <a:pt x="5294" y="7782"/>
                      <a:pt x="4790" y="8254"/>
                      <a:pt x="4191" y="8254"/>
                    </a:cubicBezTo>
                    <a:lnTo>
                      <a:pt x="3403" y="8254"/>
                    </a:lnTo>
                    <a:cubicBezTo>
                      <a:pt x="3214" y="8254"/>
                      <a:pt x="3057" y="8097"/>
                      <a:pt x="3057" y="7908"/>
                    </a:cubicBezTo>
                    <a:lnTo>
                      <a:pt x="3057" y="7152"/>
                    </a:lnTo>
                    <a:cubicBezTo>
                      <a:pt x="3057" y="6963"/>
                      <a:pt x="3214" y="6805"/>
                      <a:pt x="3403" y="6805"/>
                    </a:cubicBezTo>
                    <a:close/>
                    <a:moveTo>
                      <a:pt x="9452" y="6805"/>
                    </a:moveTo>
                    <a:cubicBezTo>
                      <a:pt x="9673" y="6805"/>
                      <a:pt x="9830" y="6963"/>
                      <a:pt x="9830" y="7152"/>
                    </a:cubicBezTo>
                    <a:lnTo>
                      <a:pt x="9830" y="7908"/>
                    </a:lnTo>
                    <a:cubicBezTo>
                      <a:pt x="9830" y="8097"/>
                      <a:pt x="9673" y="8254"/>
                      <a:pt x="9452" y="8254"/>
                    </a:cubicBezTo>
                    <a:lnTo>
                      <a:pt x="8665" y="8254"/>
                    </a:lnTo>
                    <a:cubicBezTo>
                      <a:pt x="8035" y="8254"/>
                      <a:pt x="7562" y="7750"/>
                      <a:pt x="7562" y="7152"/>
                    </a:cubicBezTo>
                    <a:cubicBezTo>
                      <a:pt x="7562" y="6963"/>
                      <a:pt x="7720" y="6805"/>
                      <a:pt x="7940" y="6805"/>
                    </a:cubicBezTo>
                    <a:close/>
                    <a:moveTo>
                      <a:pt x="10587" y="6774"/>
                    </a:moveTo>
                    <a:cubicBezTo>
                      <a:pt x="10965" y="6774"/>
                      <a:pt x="11311" y="7120"/>
                      <a:pt x="11311" y="7530"/>
                    </a:cubicBezTo>
                    <a:cubicBezTo>
                      <a:pt x="11311" y="7908"/>
                      <a:pt x="10996" y="8254"/>
                      <a:pt x="10587" y="8254"/>
                    </a:cubicBezTo>
                    <a:lnTo>
                      <a:pt x="10587" y="6774"/>
                    </a:lnTo>
                    <a:close/>
                    <a:moveTo>
                      <a:pt x="1135" y="8412"/>
                    </a:moveTo>
                    <a:cubicBezTo>
                      <a:pt x="1387" y="8790"/>
                      <a:pt x="1828" y="9011"/>
                      <a:pt x="2301" y="9011"/>
                    </a:cubicBezTo>
                    <a:cubicBezTo>
                      <a:pt x="2301" y="9420"/>
                      <a:pt x="1986" y="9767"/>
                      <a:pt x="1545" y="9767"/>
                    </a:cubicBezTo>
                    <a:cubicBezTo>
                      <a:pt x="1167" y="9767"/>
                      <a:pt x="789" y="9452"/>
                      <a:pt x="789" y="9011"/>
                    </a:cubicBezTo>
                    <a:cubicBezTo>
                      <a:pt x="789" y="8790"/>
                      <a:pt x="915" y="8538"/>
                      <a:pt x="1135" y="8412"/>
                    </a:cubicBezTo>
                    <a:close/>
                    <a:moveTo>
                      <a:pt x="11752" y="8412"/>
                    </a:moveTo>
                    <a:cubicBezTo>
                      <a:pt x="11941" y="8570"/>
                      <a:pt x="12067" y="8790"/>
                      <a:pt x="12067" y="9011"/>
                    </a:cubicBezTo>
                    <a:cubicBezTo>
                      <a:pt x="12067" y="9420"/>
                      <a:pt x="11752" y="9767"/>
                      <a:pt x="11311" y="9767"/>
                    </a:cubicBezTo>
                    <a:cubicBezTo>
                      <a:pt x="10870" y="9767"/>
                      <a:pt x="10555" y="9420"/>
                      <a:pt x="10555" y="9011"/>
                    </a:cubicBezTo>
                    <a:cubicBezTo>
                      <a:pt x="11028" y="9011"/>
                      <a:pt x="11469" y="8790"/>
                      <a:pt x="11752" y="8412"/>
                    </a:cubicBezTo>
                    <a:close/>
                    <a:moveTo>
                      <a:pt x="6837" y="7561"/>
                    </a:moveTo>
                    <a:cubicBezTo>
                      <a:pt x="6995" y="8412"/>
                      <a:pt x="7783" y="9042"/>
                      <a:pt x="8633" y="9042"/>
                    </a:cubicBezTo>
                    <a:lnTo>
                      <a:pt x="9421" y="9042"/>
                    </a:lnTo>
                    <a:cubicBezTo>
                      <a:pt x="9547" y="9042"/>
                      <a:pt x="9673" y="9011"/>
                      <a:pt x="9767" y="8979"/>
                    </a:cubicBezTo>
                    <a:lnTo>
                      <a:pt x="9767" y="8979"/>
                    </a:lnTo>
                    <a:cubicBezTo>
                      <a:pt x="9610" y="10680"/>
                      <a:pt x="8192" y="12004"/>
                      <a:pt x="6428" y="12004"/>
                    </a:cubicBezTo>
                    <a:cubicBezTo>
                      <a:pt x="4664" y="12004"/>
                      <a:pt x="3246" y="10680"/>
                      <a:pt x="3057" y="8979"/>
                    </a:cubicBezTo>
                    <a:lnTo>
                      <a:pt x="3057" y="8979"/>
                    </a:lnTo>
                    <a:cubicBezTo>
                      <a:pt x="3151" y="9011"/>
                      <a:pt x="3277" y="9042"/>
                      <a:pt x="3403" y="9042"/>
                    </a:cubicBezTo>
                    <a:lnTo>
                      <a:pt x="4191" y="9042"/>
                    </a:lnTo>
                    <a:cubicBezTo>
                      <a:pt x="5105" y="9042"/>
                      <a:pt x="5829" y="8412"/>
                      <a:pt x="5987" y="7561"/>
                    </a:cubicBezTo>
                    <a:close/>
                    <a:moveTo>
                      <a:pt x="6428" y="0"/>
                    </a:moveTo>
                    <a:cubicBezTo>
                      <a:pt x="5798" y="0"/>
                      <a:pt x="5294" y="410"/>
                      <a:pt x="5168" y="1008"/>
                    </a:cubicBezTo>
                    <a:lnTo>
                      <a:pt x="5010" y="1733"/>
                    </a:lnTo>
                    <a:cubicBezTo>
                      <a:pt x="4286" y="1985"/>
                      <a:pt x="3592" y="2458"/>
                      <a:pt x="3120" y="3088"/>
                    </a:cubicBezTo>
                    <a:cubicBezTo>
                      <a:pt x="2584" y="3812"/>
                      <a:pt x="2301" y="4663"/>
                      <a:pt x="2301" y="5577"/>
                    </a:cubicBezTo>
                    <a:lnTo>
                      <a:pt x="2301" y="6018"/>
                    </a:lnTo>
                    <a:cubicBezTo>
                      <a:pt x="1387" y="6018"/>
                      <a:pt x="694" y="6805"/>
                      <a:pt x="789" y="7719"/>
                    </a:cubicBezTo>
                    <a:cubicBezTo>
                      <a:pt x="316" y="7971"/>
                      <a:pt x="64" y="8475"/>
                      <a:pt x="64" y="9011"/>
                    </a:cubicBezTo>
                    <a:cubicBezTo>
                      <a:pt x="64" y="9420"/>
                      <a:pt x="221" y="9767"/>
                      <a:pt x="442" y="9987"/>
                    </a:cubicBezTo>
                    <a:lnTo>
                      <a:pt x="95" y="10712"/>
                    </a:lnTo>
                    <a:cubicBezTo>
                      <a:pt x="1" y="10901"/>
                      <a:pt x="95" y="11090"/>
                      <a:pt x="253" y="11216"/>
                    </a:cubicBezTo>
                    <a:cubicBezTo>
                      <a:pt x="305" y="11242"/>
                      <a:pt x="357" y="11254"/>
                      <a:pt x="408" y="11254"/>
                    </a:cubicBezTo>
                    <a:cubicBezTo>
                      <a:pt x="541" y="11254"/>
                      <a:pt x="666" y="11173"/>
                      <a:pt x="757" y="11058"/>
                    </a:cubicBezTo>
                    <a:lnTo>
                      <a:pt x="1072" y="10428"/>
                    </a:lnTo>
                    <a:cubicBezTo>
                      <a:pt x="1230" y="10460"/>
                      <a:pt x="1387" y="10523"/>
                      <a:pt x="1545" y="10523"/>
                    </a:cubicBezTo>
                    <a:cubicBezTo>
                      <a:pt x="1954" y="10523"/>
                      <a:pt x="2301" y="10365"/>
                      <a:pt x="2584" y="10113"/>
                    </a:cubicBezTo>
                    <a:cubicBezTo>
                      <a:pt x="3151" y="11657"/>
                      <a:pt x="4664" y="12760"/>
                      <a:pt x="6428" y="12760"/>
                    </a:cubicBezTo>
                    <a:cubicBezTo>
                      <a:pt x="8224" y="12760"/>
                      <a:pt x="9704" y="11657"/>
                      <a:pt x="10303" y="10113"/>
                    </a:cubicBezTo>
                    <a:cubicBezTo>
                      <a:pt x="10587" y="10365"/>
                      <a:pt x="10933" y="10523"/>
                      <a:pt x="11311" y="10523"/>
                    </a:cubicBezTo>
                    <a:cubicBezTo>
                      <a:pt x="11469" y="10523"/>
                      <a:pt x="11626" y="10460"/>
                      <a:pt x="11784" y="10428"/>
                    </a:cubicBezTo>
                    <a:lnTo>
                      <a:pt x="12099" y="11058"/>
                    </a:lnTo>
                    <a:cubicBezTo>
                      <a:pt x="12164" y="11188"/>
                      <a:pt x="12288" y="11273"/>
                      <a:pt x="12431" y="11273"/>
                    </a:cubicBezTo>
                    <a:cubicBezTo>
                      <a:pt x="12496" y="11273"/>
                      <a:pt x="12565" y="11255"/>
                      <a:pt x="12634" y="11216"/>
                    </a:cubicBezTo>
                    <a:cubicBezTo>
                      <a:pt x="12823" y="11153"/>
                      <a:pt x="12886" y="10901"/>
                      <a:pt x="12792" y="10712"/>
                    </a:cubicBezTo>
                    <a:lnTo>
                      <a:pt x="12414" y="9987"/>
                    </a:lnTo>
                    <a:cubicBezTo>
                      <a:pt x="12666" y="9735"/>
                      <a:pt x="12823" y="9357"/>
                      <a:pt x="12823" y="9011"/>
                    </a:cubicBezTo>
                    <a:cubicBezTo>
                      <a:pt x="12823" y="8475"/>
                      <a:pt x="12508" y="8002"/>
                      <a:pt x="12067" y="7719"/>
                    </a:cubicBezTo>
                    <a:cubicBezTo>
                      <a:pt x="12193" y="6805"/>
                      <a:pt x="11469" y="6018"/>
                      <a:pt x="10555" y="6018"/>
                    </a:cubicBezTo>
                    <a:lnTo>
                      <a:pt x="10555" y="5577"/>
                    </a:lnTo>
                    <a:cubicBezTo>
                      <a:pt x="10555" y="4663"/>
                      <a:pt x="10303" y="3812"/>
                      <a:pt x="9736" y="3088"/>
                    </a:cubicBezTo>
                    <a:cubicBezTo>
                      <a:pt x="9263" y="2458"/>
                      <a:pt x="8602" y="1985"/>
                      <a:pt x="7846" y="1733"/>
                    </a:cubicBezTo>
                    <a:lnTo>
                      <a:pt x="7688" y="1008"/>
                    </a:lnTo>
                    <a:cubicBezTo>
                      <a:pt x="7562" y="410"/>
                      <a:pt x="7058" y="0"/>
                      <a:pt x="64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5" name="Google Shape;985;p37"/>
          <p:cNvSpPr/>
          <p:nvPr/>
        </p:nvSpPr>
        <p:spPr>
          <a:xfrm>
            <a:off x="3903239" y="1266951"/>
            <a:ext cx="5130300" cy="3068100"/>
          </a:xfrm>
          <a:prstGeom prst="roundRect">
            <a:avLst>
              <a:gd fmla="val 50000" name="adj"/>
            </a:avLst>
          </a:pr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86" name="Google Shape;986;p37"/>
          <p:cNvSpPr txBox="1"/>
          <p:nvPr/>
        </p:nvSpPr>
        <p:spPr>
          <a:xfrm>
            <a:off x="2671700" y="1418352"/>
            <a:ext cx="7593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HOW MIGHT WE…</a:t>
            </a:r>
            <a:endParaRPr b="1" sz="3000">
              <a:solidFill>
                <a:srgbClr val="19191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87" name="Google Shape;987;p37"/>
          <p:cNvGrpSpPr/>
          <p:nvPr/>
        </p:nvGrpSpPr>
        <p:grpSpPr>
          <a:xfrm>
            <a:off x="6150501" y="2038608"/>
            <a:ext cx="1576433" cy="770612"/>
            <a:chOff x="1967625" y="3704232"/>
            <a:chExt cx="1708500" cy="863238"/>
          </a:xfrm>
        </p:grpSpPr>
        <p:sp>
          <p:nvSpPr>
            <p:cNvPr id="988" name="Google Shape;988;p37"/>
            <p:cNvSpPr txBox="1"/>
            <p:nvPr/>
          </p:nvSpPr>
          <p:spPr>
            <a:xfrm>
              <a:off x="1967625" y="3836069"/>
              <a:ext cx="17085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Student taking a gap year after high school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9" name="Google Shape;989;p37"/>
            <p:cNvSpPr txBox="1"/>
            <p:nvPr/>
          </p:nvSpPr>
          <p:spPr>
            <a:xfrm>
              <a:off x="2232975" y="3704232"/>
              <a:ext cx="11778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Interviewee 1</a:t>
              </a:r>
              <a:endParaRPr b="1"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90" name="Google Shape;990;p37"/>
          <p:cNvGrpSpPr/>
          <p:nvPr/>
        </p:nvGrpSpPr>
        <p:grpSpPr>
          <a:xfrm>
            <a:off x="5188981" y="1992982"/>
            <a:ext cx="843717" cy="816285"/>
            <a:chOff x="693900" y="820607"/>
            <a:chExt cx="914400" cy="914400"/>
          </a:xfrm>
        </p:grpSpPr>
        <p:sp>
          <p:nvSpPr>
            <p:cNvPr id="991" name="Google Shape;991;p37"/>
            <p:cNvSpPr/>
            <p:nvPr/>
          </p:nvSpPr>
          <p:spPr>
            <a:xfrm>
              <a:off x="693900" y="820607"/>
              <a:ext cx="914400" cy="914400"/>
            </a:xfrm>
            <a:prstGeom prst="ellipse">
              <a:avLst/>
            </a:prstGeom>
            <a:solidFill>
              <a:srgbClr val="2646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2" name="Google Shape;992;p37"/>
            <p:cNvGrpSpPr/>
            <p:nvPr/>
          </p:nvGrpSpPr>
          <p:grpSpPr>
            <a:xfrm>
              <a:off x="922496" y="1049208"/>
              <a:ext cx="457199" cy="457191"/>
              <a:chOff x="-57579800" y="2686975"/>
              <a:chExt cx="322175" cy="319000"/>
            </a:xfrm>
          </p:grpSpPr>
          <p:sp>
            <p:nvSpPr>
              <p:cNvPr id="993" name="Google Shape;993;p37"/>
              <p:cNvSpPr/>
              <p:nvPr/>
            </p:nvSpPr>
            <p:spPr>
              <a:xfrm>
                <a:off x="-57455350" y="2920300"/>
                <a:ext cx="72475" cy="29750"/>
              </a:xfrm>
              <a:custGeom>
                <a:rect b="b" l="l" r="r" t="t"/>
                <a:pathLst>
                  <a:path extrusionOk="0" h="1190" w="2899">
                    <a:moveTo>
                      <a:pt x="398" y="1"/>
                    </a:moveTo>
                    <a:cubicBezTo>
                      <a:pt x="308" y="1"/>
                      <a:pt x="221" y="40"/>
                      <a:pt x="158" y="119"/>
                    </a:cubicBezTo>
                    <a:cubicBezTo>
                      <a:pt x="1" y="276"/>
                      <a:pt x="1" y="497"/>
                      <a:pt x="158" y="623"/>
                    </a:cubicBezTo>
                    <a:cubicBezTo>
                      <a:pt x="505" y="969"/>
                      <a:pt x="977" y="1190"/>
                      <a:pt x="1450" y="1190"/>
                    </a:cubicBezTo>
                    <a:cubicBezTo>
                      <a:pt x="1923" y="1190"/>
                      <a:pt x="2427" y="969"/>
                      <a:pt x="2742" y="623"/>
                    </a:cubicBezTo>
                    <a:cubicBezTo>
                      <a:pt x="2899" y="465"/>
                      <a:pt x="2899" y="245"/>
                      <a:pt x="2742" y="119"/>
                    </a:cubicBezTo>
                    <a:cubicBezTo>
                      <a:pt x="2694" y="40"/>
                      <a:pt x="2608" y="1"/>
                      <a:pt x="2513" y="1"/>
                    </a:cubicBezTo>
                    <a:cubicBezTo>
                      <a:pt x="2419" y="1"/>
                      <a:pt x="2316" y="40"/>
                      <a:pt x="2238" y="119"/>
                    </a:cubicBezTo>
                    <a:cubicBezTo>
                      <a:pt x="2049" y="308"/>
                      <a:pt x="1733" y="434"/>
                      <a:pt x="1450" y="434"/>
                    </a:cubicBezTo>
                    <a:cubicBezTo>
                      <a:pt x="1135" y="434"/>
                      <a:pt x="851" y="308"/>
                      <a:pt x="662" y="119"/>
                    </a:cubicBezTo>
                    <a:cubicBezTo>
                      <a:pt x="584" y="40"/>
                      <a:pt x="489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37"/>
              <p:cNvSpPr/>
              <p:nvPr/>
            </p:nvSpPr>
            <p:spPr>
              <a:xfrm>
                <a:off x="-57579800" y="2686975"/>
                <a:ext cx="322175" cy="319000"/>
              </a:xfrm>
              <a:custGeom>
                <a:rect b="b" l="l" r="r" t="t"/>
                <a:pathLst>
                  <a:path extrusionOk="0" h="12760" w="12887">
                    <a:moveTo>
                      <a:pt x="6428" y="756"/>
                    </a:moveTo>
                    <a:cubicBezTo>
                      <a:pt x="6680" y="756"/>
                      <a:pt x="6901" y="945"/>
                      <a:pt x="6932" y="1166"/>
                    </a:cubicBezTo>
                    <a:lnTo>
                      <a:pt x="7153" y="2080"/>
                    </a:lnTo>
                    <a:lnTo>
                      <a:pt x="7247" y="2710"/>
                    </a:lnTo>
                    <a:cubicBezTo>
                      <a:pt x="7373" y="3214"/>
                      <a:pt x="6932" y="3749"/>
                      <a:pt x="6428" y="3749"/>
                    </a:cubicBezTo>
                    <a:cubicBezTo>
                      <a:pt x="5892" y="3749"/>
                      <a:pt x="5483" y="3277"/>
                      <a:pt x="5609" y="2710"/>
                    </a:cubicBezTo>
                    <a:lnTo>
                      <a:pt x="5735" y="2080"/>
                    </a:lnTo>
                    <a:lnTo>
                      <a:pt x="5924" y="1166"/>
                    </a:lnTo>
                    <a:cubicBezTo>
                      <a:pt x="5955" y="945"/>
                      <a:pt x="6144" y="756"/>
                      <a:pt x="6428" y="756"/>
                    </a:cubicBezTo>
                    <a:close/>
                    <a:moveTo>
                      <a:pt x="8003" y="2647"/>
                    </a:moveTo>
                    <a:lnTo>
                      <a:pt x="8003" y="2647"/>
                    </a:lnTo>
                    <a:cubicBezTo>
                      <a:pt x="9106" y="3214"/>
                      <a:pt x="9830" y="4379"/>
                      <a:pt x="9830" y="5577"/>
                    </a:cubicBezTo>
                    <a:lnTo>
                      <a:pt x="9830" y="6049"/>
                    </a:lnTo>
                    <a:cubicBezTo>
                      <a:pt x="9704" y="6018"/>
                      <a:pt x="9578" y="5986"/>
                      <a:pt x="9452" y="5986"/>
                    </a:cubicBezTo>
                    <a:lnTo>
                      <a:pt x="7940" y="5986"/>
                    </a:lnTo>
                    <a:cubicBezTo>
                      <a:pt x="7468" y="5986"/>
                      <a:pt x="7027" y="6301"/>
                      <a:pt x="6869" y="6742"/>
                    </a:cubicBezTo>
                    <a:lnTo>
                      <a:pt x="6018" y="6742"/>
                    </a:lnTo>
                    <a:cubicBezTo>
                      <a:pt x="5861" y="6301"/>
                      <a:pt x="5451" y="5986"/>
                      <a:pt x="4947" y="5986"/>
                    </a:cubicBezTo>
                    <a:lnTo>
                      <a:pt x="3403" y="5986"/>
                    </a:lnTo>
                    <a:cubicBezTo>
                      <a:pt x="3277" y="5986"/>
                      <a:pt x="3120" y="6018"/>
                      <a:pt x="3057" y="6049"/>
                    </a:cubicBezTo>
                    <a:lnTo>
                      <a:pt x="3057" y="5577"/>
                    </a:lnTo>
                    <a:cubicBezTo>
                      <a:pt x="3057" y="4379"/>
                      <a:pt x="3750" y="3214"/>
                      <a:pt x="4853" y="2647"/>
                    </a:cubicBezTo>
                    <a:lnTo>
                      <a:pt x="4853" y="2647"/>
                    </a:lnTo>
                    <a:cubicBezTo>
                      <a:pt x="4695" y="3623"/>
                      <a:pt x="5451" y="4474"/>
                      <a:pt x="6428" y="4474"/>
                    </a:cubicBezTo>
                    <a:cubicBezTo>
                      <a:pt x="7405" y="4474"/>
                      <a:pt x="8161" y="3623"/>
                      <a:pt x="8003" y="2647"/>
                    </a:cubicBezTo>
                    <a:close/>
                    <a:moveTo>
                      <a:pt x="2301" y="6774"/>
                    </a:moveTo>
                    <a:lnTo>
                      <a:pt x="2301" y="8254"/>
                    </a:lnTo>
                    <a:cubicBezTo>
                      <a:pt x="1891" y="8254"/>
                      <a:pt x="1545" y="7939"/>
                      <a:pt x="1545" y="7530"/>
                    </a:cubicBezTo>
                    <a:cubicBezTo>
                      <a:pt x="1545" y="7120"/>
                      <a:pt x="1891" y="6774"/>
                      <a:pt x="2301" y="6774"/>
                    </a:cubicBezTo>
                    <a:close/>
                    <a:moveTo>
                      <a:pt x="4947" y="6805"/>
                    </a:moveTo>
                    <a:cubicBezTo>
                      <a:pt x="5136" y="6805"/>
                      <a:pt x="5294" y="6963"/>
                      <a:pt x="5294" y="7152"/>
                    </a:cubicBezTo>
                    <a:cubicBezTo>
                      <a:pt x="5294" y="7782"/>
                      <a:pt x="4790" y="8254"/>
                      <a:pt x="4191" y="8254"/>
                    </a:cubicBezTo>
                    <a:lnTo>
                      <a:pt x="3403" y="8254"/>
                    </a:lnTo>
                    <a:cubicBezTo>
                      <a:pt x="3214" y="8254"/>
                      <a:pt x="3057" y="8097"/>
                      <a:pt x="3057" y="7908"/>
                    </a:cubicBezTo>
                    <a:lnTo>
                      <a:pt x="3057" y="7152"/>
                    </a:lnTo>
                    <a:cubicBezTo>
                      <a:pt x="3057" y="6963"/>
                      <a:pt x="3214" y="6805"/>
                      <a:pt x="3403" y="6805"/>
                    </a:cubicBezTo>
                    <a:close/>
                    <a:moveTo>
                      <a:pt x="9452" y="6805"/>
                    </a:moveTo>
                    <a:cubicBezTo>
                      <a:pt x="9673" y="6805"/>
                      <a:pt x="9830" y="6963"/>
                      <a:pt x="9830" y="7152"/>
                    </a:cubicBezTo>
                    <a:lnTo>
                      <a:pt x="9830" y="7908"/>
                    </a:lnTo>
                    <a:cubicBezTo>
                      <a:pt x="9830" y="8097"/>
                      <a:pt x="9673" y="8254"/>
                      <a:pt x="9452" y="8254"/>
                    </a:cubicBezTo>
                    <a:lnTo>
                      <a:pt x="8665" y="8254"/>
                    </a:lnTo>
                    <a:cubicBezTo>
                      <a:pt x="8035" y="8254"/>
                      <a:pt x="7562" y="7750"/>
                      <a:pt x="7562" y="7152"/>
                    </a:cubicBezTo>
                    <a:cubicBezTo>
                      <a:pt x="7562" y="6963"/>
                      <a:pt x="7720" y="6805"/>
                      <a:pt x="7940" y="6805"/>
                    </a:cubicBezTo>
                    <a:close/>
                    <a:moveTo>
                      <a:pt x="10587" y="6774"/>
                    </a:moveTo>
                    <a:cubicBezTo>
                      <a:pt x="10965" y="6774"/>
                      <a:pt x="11311" y="7120"/>
                      <a:pt x="11311" y="7530"/>
                    </a:cubicBezTo>
                    <a:cubicBezTo>
                      <a:pt x="11311" y="7908"/>
                      <a:pt x="10996" y="8254"/>
                      <a:pt x="10587" y="8254"/>
                    </a:cubicBezTo>
                    <a:lnTo>
                      <a:pt x="10587" y="6774"/>
                    </a:lnTo>
                    <a:close/>
                    <a:moveTo>
                      <a:pt x="1135" y="8412"/>
                    </a:moveTo>
                    <a:cubicBezTo>
                      <a:pt x="1387" y="8790"/>
                      <a:pt x="1828" y="9011"/>
                      <a:pt x="2301" y="9011"/>
                    </a:cubicBezTo>
                    <a:cubicBezTo>
                      <a:pt x="2301" y="9420"/>
                      <a:pt x="1986" y="9767"/>
                      <a:pt x="1545" y="9767"/>
                    </a:cubicBezTo>
                    <a:cubicBezTo>
                      <a:pt x="1167" y="9767"/>
                      <a:pt x="789" y="9452"/>
                      <a:pt x="789" y="9011"/>
                    </a:cubicBezTo>
                    <a:cubicBezTo>
                      <a:pt x="789" y="8790"/>
                      <a:pt x="915" y="8538"/>
                      <a:pt x="1135" y="8412"/>
                    </a:cubicBezTo>
                    <a:close/>
                    <a:moveTo>
                      <a:pt x="11752" y="8412"/>
                    </a:moveTo>
                    <a:cubicBezTo>
                      <a:pt x="11941" y="8570"/>
                      <a:pt x="12067" y="8790"/>
                      <a:pt x="12067" y="9011"/>
                    </a:cubicBezTo>
                    <a:cubicBezTo>
                      <a:pt x="12067" y="9420"/>
                      <a:pt x="11752" y="9767"/>
                      <a:pt x="11311" y="9767"/>
                    </a:cubicBezTo>
                    <a:cubicBezTo>
                      <a:pt x="10870" y="9767"/>
                      <a:pt x="10555" y="9420"/>
                      <a:pt x="10555" y="9011"/>
                    </a:cubicBezTo>
                    <a:cubicBezTo>
                      <a:pt x="11028" y="9011"/>
                      <a:pt x="11469" y="8790"/>
                      <a:pt x="11752" y="8412"/>
                    </a:cubicBezTo>
                    <a:close/>
                    <a:moveTo>
                      <a:pt x="6837" y="7561"/>
                    </a:moveTo>
                    <a:cubicBezTo>
                      <a:pt x="6995" y="8412"/>
                      <a:pt x="7783" y="9042"/>
                      <a:pt x="8633" y="9042"/>
                    </a:cubicBezTo>
                    <a:lnTo>
                      <a:pt x="9421" y="9042"/>
                    </a:lnTo>
                    <a:cubicBezTo>
                      <a:pt x="9547" y="9042"/>
                      <a:pt x="9673" y="9011"/>
                      <a:pt x="9767" y="8979"/>
                    </a:cubicBezTo>
                    <a:lnTo>
                      <a:pt x="9767" y="8979"/>
                    </a:lnTo>
                    <a:cubicBezTo>
                      <a:pt x="9610" y="10680"/>
                      <a:pt x="8192" y="12004"/>
                      <a:pt x="6428" y="12004"/>
                    </a:cubicBezTo>
                    <a:cubicBezTo>
                      <a:pt x="4664" y="12004"/>
                      <a:pt x="3246" y="10680"/>
                      <a:pt x="3057" y="8979"/>
                    </a:cubicBezTo>
                    <a:lnTo>
                      <a:pt x="3057" y="8979"/>
                    </a:lnTo>
                    <a:cubicBezTo>
                      <a:pt x="3151" y="9011"/>
                      <a:pt x="3277" y="9042"/>
                      <a:pt x="3403" y="9042"/>
                    </a:cubicBezTo>
                    <a:lnTo>
                      <a:pt x="4191" y="9042"/>
                    </a:lnTo>
                    <a:cubicBezTo>
                      <a:pt x="5105" y="9042"/>
                      <a:pt x="5829" y="8412"/>
                      <a:pt x="5987" y="7561"/>
                    </a:cubicBezTo>
                    <a:close/>
                    <a:moveTo>
                      <a:pt x="6428" y="0"/>
                    </a:moveTo>
                    <a:cubicBezTo>
                      <a:pt x="5798" y="0"/>
                      <a:pt x="5294" y="410"/>
                      <a:pt x="5168" y="1008"/>
                    </a:cubicBezTo>
                    <a:lnTo>
                      <a:pt x="5010" y="1733"/>
                    </a:lnTo>
                    <a:cubicBezTo>
                      <a:pt x="4286" y="1985"/>
                      <a:pt x="3592" y="2458"/>
                      <a:pt x="3120" y="3088"/>
                    </a:cubicBezTo>
                    <a:cubicBezTo>
                      <a:pt x="2584" y="3812"/>
                      <a:pt x="2301" y="4663"/>
                      <a:pt x="2301" y="5577"/>
                    </a:cubicBezTo>
                    <a:lnTo>
                      <a:pt x="2301" y="6018"/>
                    </a:lnTo>
                    <a:cubicBezTo>
                      <a:pt x="1387" y="6018"/>
                      <a:pt x="694" y="6805"/>
                      <a:pt x="789" y="7719"/>
                    </a:cubicBezTo>
                    <a:cubicBezTo>
                      <a:pt x="316" y="7971"/>
                      <a:pt x="64" y="8475"/>
                      <a:pt x="64" y="9011"/>
                    </a:cubicBezTo>
                    <a:cubicBezTo>
                      <a:pt x="64" y="9420"/>
                      <a:pt x="221" y="9767"/>
                      <a:pt x="442" y="9987"/>
                    </a:cubicBezTo>
                    <a:lnTo>
                      <a:pt x="95" y="10712"/>
                    </a:lnTo>
                    <a:cubicBezTo>
                      <a:pt x="1" y="10901"/>
                      <a:pt x="95" y="11090"/>
                      <a:pt x="253" y="11216"/>
                    </a:cubicBezTo>
                    <a:cubicBezTo>
                      <a:pt x="305" y="11242"/>
                      <a:pt x="357" y="11254"/>
                      <a:pt x="408" y="11254"/>
                    </a:cubicBezTo>
                    <a:cubicBezTo>
                      <a:pt x="541" y="11254"/>
                      <a:pt x="666" y="11173"/>
                      <a:pt x="757" y="11058"/>
                    </a:cubicBezTo>
                    <a:lnTo>
                      <a:pt x="1072" y="10428"/>
                    </a:lnTo>
                    <a:cubicBezTo>
                      <a:pt x="1230" y="10460"/>
                      <a:pt x="1387" y="10523"/>
                      <a:pt x="1545" y="10523"/>
                    </a:cubicBezTo>
                    <a:cubicBezTo>
                      <a:pt x="1954" y="10523"/>
                      <a:pt x="2301" y="10365"/>
                      <a:pt x="2584" y="10113"/>
                    </a:cubicBezTo>
                    <a:cubicBezTo>
                      <a:pt x="3151" y="11657"/>
                      <a:pt x="4664" y="12760"/>
                      <a:pt x="6428" y="12760"/>
                    </a:cubicBezTo>
                    <a:cubicBezTo>
                      <a:pt x="8224" y="12760"/>
                      <a:pt x="9704" y="11657"/>
                      <a:pt x="10303" y="10113"/>
                    </a:cubicBezTo>
                    <a:cubicBezTo>
                      <a:pt x="10587" y="10365"/>
                      <a:pt x="10933" y="10523"/>
                      <a:pt x="11311" y="10523"/>
                    </a:cubicBezTo>
                    <a:cubicBezTo>
                      <a:pt x="11469" y="10523"/>
                      <a:pt x="11626" y="10460"/>
                      <a:pt x="11784" y="10428"/>
                    </a:cubicBezTo>
                    <a:lnTo>
                      <a:pt x="12099" y="11058"/>
                    </a:lnTo>
                    <a:cubicBezTo>
                      <a:pt x="12164" y="11188"/>
                      <a:pt x="12288" y="11273"/>
                      <a:pt x="12431" y="11273"/>
                    </a:cubicBezTo>
                    <a:cubicBezTo>
                      <a:pt x="12496" y="11273"/>
                      <a:pt x="12565" y="11255"/>
                      <a:pt x="12634" y="11216"/>
                    </a:cubicBezTo>
                    <a:cubicBezTo>
                      <a:pt x="12823" y="11153"/>
                      <a:pt x="12886" y="10901"/>
                      <a:pt x="12792" y="10712"/>
                    </a:cubicBezTo>
                    <a:lnTo>
                      <a:pt x="12414" y="9987"/>
                    </a:lnTo>
                    <a:cubicBezTo>
                      <a:pt x="12666" y="9735"/>
                      <a:pt x="12823" y="9357"/>
                      <a:pt x="12823" y="9011"/>
                    </a:cubicBezTo>
                    <a:cubicBezTo>
                      <a:pt x="12823" y="8475"/>
                      <a:pt x="12508" y="8002"/>
                      <a:pt x="12067" y="7719"/>
                    </a:cubicBezTo>
                    <a:cubicBezTo>
                      <a:pt x="12193" y="6805"/>
                      <a:pt x="11469" y="6018"/>
                      <a:pt x="10555" y="6018"/>
                    </a:cubicBezTo>
                    <a:lnTo>
                      <a:pt x="10555" y="5577"/>
                    </a:lnTo>
                    <a:cubicBezTo>
                      <a:pt x="10555" y="4663"/>
                      <a:pt x="10303" y="3812"/>
                      <a:pt x="9736" y="3088"/>
                    </a:cubicBezTo>
                    <a:cubicBezTo>
                      <a:pt x="9263" y="2458"/>
                      <a:pt x="8602" y="1985"/>
                      <a:pt x="7846" y="1733"/>
                    </a:cubicBezTo>
                    <a:lnTo>
                      <a:pt x="7688" y="1008"/>
                    </a:lnTo>
                    <a:cubicBezTo>
                      <a:pt x="7562" y="410"/>
                      <a:pt x="7058" y="0"/>
                      <a:pt x="64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5" name="Google Shape;995;p37"/>
          <p:cNvSpPr txBox="1"/>
          <p:nvPr/>
        </p:nvSpPr>
        <p:spPr>
          <a:xfrm>
            <a:off x="4299173" y="2954081"/>
            <a:ext cx="45756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eliminate the fear of reaching out to other students and sharing resources?</a:t>
            </a:r>
            <a:endParaRPr sz="2100">
              <a:solidFill>
                <a:srgbClr val="19191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996" name="Google Shape;996;p37"/>
          <p:cNvPicPr preferRelativeResize="0"/>
          <p:nvPr/>
        </p:nvPicPr>
        <p:blipFill rotWithShape="1">
          <a:blip r:embed="rId5">
            <a:alphaModFix/>
          </a:blip>
          <a:srcRect b="0" l="0" r="0" t="1254"/>
          <a:stretch/>
        </p:blipFill>
        <p:spPr>
          <a:xfrm>
            <a:off x="726350" y="722925"/>
            <a:ext cx="3070325" cy="415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Refined POV: Interviewee #3</a:t>
            </a:r>
            <a:endParaRPr/>
          </a:p>
        </p:txBody>
      </p:sp>
      <p:sp>
        <p:nvSpPr>
          <p:cNvPr id="1002" name="Google Shape;1002;p38"/>
          <p:cNvSpPr txBox="1"/>
          <p:nvPr>
            <p:ph idx="4294967295" type="subTitle"/>
          </p:nvPr>
        </p:nvSpPr>
        <p:spPr>
          <a:xfrm>
            <a:off x="1460075" y="2953300"/>
            <a:ext cx="29853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WE WONDER IF THIS MEANS</a:t>
            </a:r>
            <a:endParaRPr/>
          </a:p>
        </p:txBody>
      </p:sp>
      <p:sp>
        <p:nvSpPr>
          <p:cNvPr id="1003" name="Google Shape;1003;p38"/>
          <p:cNvSpPr txBox="1"/>
          <p:nvPr>
            <p:ph idx="1" type="subTitle"/>
          </p:nvPr>
        </p:nvSpPr>
        <p:spPr>
          <a:xfrm>
            <a:off x="1460071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91919"/>
                </a:solidFill>
              </a:rPr>
              <a:t>“Gavin,” a hardworking pre-med student at UC Berkeley who feels he has </a:t>
            </a:r>
            <a:r>
              <a:rPr b="1" lang="en">
                <a:solidFill>
                  <a:srgbClr val="191919"/>
                </a:solidFill>
              </a:rPr>
              <a:t>less prior academic experience</a:t>
            </a:r>
            <a:r>
              <a:rPr lang="en">
                <a:solidFill>
                  <a:srgbClr val="191919"/>
                </a:solidFill>
              </a:rPr>
              <a:t> than many others.</a:t>
            </a:r>
            <a:endParaRPr/>
          </a:p>
        </p:txBody>
      </p:sp>
      <p:sp>
        <p:nvSpPr>
          <p:cNvPr id="1004" name="Google Shape;1004;p38"/>
          <p:cNvSpPr txBox="1"/>
          <p:nvPr>
            <p:ph idx="2" type="subTitle"/>
          </p:nvPr>
        </p:nvSpPr>
        <p:spPr>
          <a:xfrm>
            <a:off x="5286622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91919"/>
                </a:solidFill>
              </a:rPr>
              <a:t>He believes </a:t>
            </a:r>
            <a:r>
              <a:rPr b="1" lang="en">
                <a:solidFill>
                  <a:srgbClr val="191919"/>
                </a:solidFill>
              </a:rPr>
              <a:t>collaboration </a:t>
            </a:r>
            <a:r>
              <a:rPr lang="en">
                <a:solidFill>
                  <a:srgbClr val="191919"/>
                </a:solidFill>
              </a:rPr>
              <a:t>is key to good grades, but </a:t>
            </a:r>
            <a:r>
              <a:rPr b="1" lang="en">
                <a:solidFill>
                  <a:srgbClr val="191919"/>
                </a:solidFill>
              </a:rPr>
              <a:t>works alone</a:t>
            </a:r>
            <a:r>
              <a:rPr lang="en">
                <a:solidFill>
                  <a:srgbClr val="191919"/>
                </a:solidFill>
              </a:rPr>
              <a:t> in classes where he does not know anyone.</a:t>
            </a:r>
            <a:endParaRPr/>
          </a:p>
        </p:txBody>
      </p:sp>
      <p:sp>
        <p:nvSpPr>
          <p:cNvPr id="1005" name="Google Shape;1005;p38"/>
          <p:cNvSpPr txBox="1"/>
          <p:nvPr>
            <p:ph idx="6" type="subTitle"/>
          </p:nvPr>
        </p:nvSpPr>
        <p:spPr>
          <a:xfrm>
            <a:off x="1460070" y="3358975"/>
            <a:ext cx="2848200" cy="10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The </a:t>
            </a:r>
            <a:r>
              <a:rPr b="1" lang="en" sz="12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awkwardness </a:t>
            </a:r>
            <a:r>
              <a:rPr lang="en" sz="12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of meeting new people is preventing him from reaching his </a:t>
            </a:r>
            <a:r>
              <a:rPr b="1" lang="en" sz="12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academic goals</a:t>
            </a:r>
            <a:r>
              <a:rPr lang="en" sz="12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.</a:t>
            </a:r>
            <a:endParaRPr sz="12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uphan Medium"/>
              <a:ea typeface="Anuphan Medium"/>
              <a:cs typeface="Anuphan Medium"/>
              <a:sym typeface="Anuphan Medium"/>
            </a:endParaRPr>
          </a:p>
        </p:txBody>
      </p:sp>
      <p:sp>
        <p:nvSpPr>
          <p:cNvPr id="1006" name="Google Shape;1006;p38"/>
          <p:cNvSpPr txBox="1"/>
          <p:nvPr>
            <p:ph idx="4294967295" type="subTitle"/>
          </p:nvPr>
        </p:nvSpPr>
        <p:spPr>
          <a:xfrm>
            <a:off x="5286622" y="33589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</a:rPr>
              <a:t>Students felt </a:t>
            </a:r>
            <a:r>
              <a:rPr b="1" lang="en">
                <a:solidFill>
                  <a:srgbClr val="191919"/>
                </a:solidFill>
              </a:rPr>
              <a:t>comfortable </a:t>
            </a:r>
            <a:r>
              <a:rPr lang="en">
                <a:solidFill>
                  <a:srgbClr val="191919"/>
                </a:solidFill>
              </a:rPr>
              <a:t>working with each other in every class.</a:t>
            </a:r>
            <a:endParaRPr i="1">
              <a:solidFill>
                <a:srgbClr val="2A9D8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38"/>
          <p:cNvSpPr txBox="1"/>
          <p:nvPr>
            <p:ph idx="4" type="subTitle"/>
          </p:nvPr>
        </p:nvSpPr>
        <p:spPr>
          <a:xfrm>
            <a:off x="1460070" y="144504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WE MET…</a:t>
            </a:r>
            <a:endParaRPr sz="1600"/>
          </a:p>
        </p:txBody>
      </p:sp>
      <p:sp>
        <p:nvSpPr>
          <p:cNvPr id="1008" name="Google Shape;1008;p38"/>
          <p:cNvSpPr txBox="1"/>
          <p:nvPr>
            <p:ph idx="3" type="subTitle"/>
          </p:nvPr>
        </p:nvSpPr>
        <p:spPr>
          <a:xfrm>
            <a:off x="5286600" y="1371800"/>
            <a:ext cx="40755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WE WERE SURPRISED TO NOTICE…</a:t>
            </a:r>
            <a:r>
              <a:rPr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1009" name="Google Shape;1009;p38"/>
          <p:cNvSpPr txBox="1"/>
          <p:nvPr>
            <p:ph idx="4294967295" type="subTitle"/>
          </p:nvPr>
        </p:nvSpPr>
        <p:spPr>
          <a:xfrm>
            <a:off x="5286603" y="2953300"/>
            <a:ext cx="43194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IT WOULD BE GAME CHANGING IF…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0" name="Google Shape;1010;p38"/>
          <p:cNvGrpSpPr/>
          <p:nvPr/>
        </p:nvGrpSpPr>
        <p:grpSpPr>
          <a:xfrm>
            <a:off x="1101719" y="1445041"/>
            <a:ext cx="312981" cy="352697"/>
            <a:chOff x="4236601" y="1512666"/>
            <a:chExt cx="312981" cy="352697"/>
          </a:xfrm>
        </p:grpSpPr>
        <p:sp>
          <p:nvSpPr>
            <p:cNvPr id="1011" name="Google Shape;1011;p38"/>
            <p:cNvSpPr/>
            <p:nvPr/>
          </p:nvSpPr>
          <p:spPr>
            <a:xfrm>
              <a:off x="4236601" y="1512666"/>
              <a:ext cx="312981" cy="352697"/>
            </a:xfrm>
            <a:custGeom>
              <a:rect b="b" l="l" r="r" t="t"/>
              <a:pathLst>
                <a:path extrusionOk="0" h="13454" w="11939">
                  <a:moveTo>
                    <a:pt x="5969" y="0"/>
                  </a:moveTo>
                  <a:cubicBezTo>
                    <a:pt x="5933" y="0"/>
                    <a:pt x="5897" y="11"/>
                    <a:pt x="5861" y="33"/>
                  </a:cubicBezTo>
                  <a:cubicBezTo>
                    <a:pt x="5832" y="47"/>
                    <a:pt x="2743" y="1895"/>
                    <a:pt x="404" y="1895"/>
                  </a:cubicBezTo>
                  <a:cubicBezTo>
                    <a:pt x="303" y="1895"/>
                    <a:pt x="217" y="1967"/>
                    <a:pt x="202" y="2068"/>
                  </a:cubicBezTo>
                  <a:cubicBezTo>
                    <a:pt x="0" y="3656"/>
                    <a:pt x="58" y="5273"/>
                    <a:pt x="390" y="6846"/>
                  </a:cubicBezTo>
                  <a:cubicBezTo>
                    <a:pt x="650" y="8218"/>
                    <a:pt x="1198" y="9517"/>
                    <a:pt x="2007" y="10657"/>
                  </a:cubicBezTo>
                  <a:cubicBezTo>
                    <a:pt x="2988" y="11971"/>
                    <a:pt x="4345" y="12952"/>
                    <a:pt x="5919" y="13443"/>
                  </a:cubicBezTo>
                  <a:cubicBezTo>
                    <a:pt x="5933" y="13450"/>
                    <a:pt x="5951" y="13454"/>
                    <a:pt x="5971" y="13454"/>
                  </a:cubicBezTo>
                  <a:cubicBezTo>
                    <a:pt x="5991" y="13454"/>
                    <a:pt x="6012" y="13450"/>
                    <a:pt x="6034" y="13443"/>
                  </a:cubicBezTo>
                  <a:cubicBezTo>
                    <a:pt x="7608" y="12952"/>
                    <a:pt x="8964" y="11971"/>
                    <a:pt x="9946" y="10657"/>
                  </a:cubicBezTo>
                  <a:cubicBezTo>
                    <a:pt x="10754" y="9517"/>
                    <a:pt x="11303" y="8218"/>
                    <a:pt x="11563" y="6846"/>
                  </a:cubicBezTo>
                  <a:cubicBezTo>
                    <a:pt x="11880" y="5273"/>
                    <a:pt x="11938" y="3656"/>
                    <a:pt x="11736" y="2068"/>
                  </a:cubicBezTo>
                  <a:cubicBezTo>
                    <a:pt x="11722" y="1967"/>
                    <a:pt x="11635" y="1895"/>
                    <a:pt x="11534" y="1895"/>
                  </a:cubicBezTo>
                  <a:cubicBezTo>
                    <a:pt x="9195" y="1895"/>
                    <a:pt x="6106" y="47"/>
                    <a:pt x="6077" y="33"/>
                  </a:cubicBezTo>
                  <a:cubicBezTo>
                    <a:pt x="6041" y="11"/>
                    <a:pt x="6005" y="0"/>
                    <a:pt x="59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4383798" y="1561557"/>
              <a:ext cx="165784" cy="303806"/>
            </a:xfrm>
            <a:custGeom>
              <a:rect b="b" l="l" r="r" t="t"/>
              <a:pathLst>
                <a:path extrusionOk="0" h="11589" w="6324">
                  <a:moveTo>
                    <a:pt x="5385" y="1"/>
                  </a:moveTo>
                  <a:cubicBezTo>
                    <a:pt x="5573" y="1618"/>
                    <a:pt x="5500" y="3249"/>
                    <a:pt x="5183" y="4837"/>
                  </a:cubicBezTo>
                  <a:cubicBezTo>
                    <a:pt x="4909" y="6251"/>
                    <a:pt x="4331" y="7608"/>
                    <a:pt x="3494" y="8792"/>
                  </a:cubicBezTo>
                  <a:cubicBezTo>
                    <a:pt x="2599" y="10005"/>
                    <a:pt x="1401" y="10929"/>
                    <a:pt x="0" y="11477"/>
                  </a:cubicBezTo>
                  <a:cubicBezTo>
                    <a:pt x="87" y="11520"/>
                    <a:pt x="188" y="11549"/>
                    <a:pt x="289" y="11578"/>
                  </a:cubicBezTo>
                  <a:cubicBezTo>
                    <a:pt x="311" y="11585"/>
                    <a:pt x="332" y="11589"/>
                    <a:pt x="354" y="11589"/>
                  </a:cubicBezTo>
                  <a:cubicBezTo>
                    <a:pt x="376" y="11589"/>
                    <a:pt x="397" y="11585"/>
                    <a:pt x="419" y="11578"/>
                  </a:cubicBezTo>
                  <a:cubicBezTo>
                    <a:pt x="1978" y="11087"/>
                    <a:pt x="3349" y="10106"/>
                    <a:pt x="4317" y="8792"/>
                  </a:cubicBezTo>
                  <a:cubicBezTo>
                    <a:pt x="5125" y="7652"/>
                    <a:pt x="5674" y="6353"/>
                    <a:pt x="5948" y="4981"/>
                  </a:cubicBezTo>
                  <a:cubicBezTo>
                    <a:pt x="6265" y="3408"/>
                    <a:pt x="6323" y="1791"/>
                    <a:pt x="6121" y="203"/>
                  </a:cubicBezTo>
                  <a:cubicBezTo>
                    <a:pt x="6107" y="102"/>
                    <a:pt x="6020" y="30"/>
                    <a:pt x="5919" y="30"/>
                  </a:cubicBezTo>
                  <a:cubicBezTo>
                    <a:pt x="5746" y="30"/>
                    <a:pt x="5558" y="15"/>
                    <a:pt x="5385" y="1"/>
                  </a:cubicBezTo>
                  <a:close/>
                </a:path>
              </a:pathLst>
            </a:custGeom>
            <a:solidFill>
              <a:srgbClr val="5E7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4267246" y="1546326"/>
              <a:ext cx="251664" cy="283856"/>
            </a:xfrm>
            <a:custGeom>
              <a:rect b="b" l="l" r="r" t="t"/>
              <a:pathLst>
                <a:path extrusionOk="0" h="10828" w="9600">
                  <a:moveTo>
                    <a:pt x="4798" y="1"/>
                  </a:moveTo>
                  <a:cubicBezTo>
                    <a:pt x="4764" y="1"/>
                    <a:pt x="4728" y="12"/>
                    <a:pt x="4692" y="33"/>
                  </a:cubicBezTo>
                  <a:cubicBezTo>
                    <a:pt x="4677" y="48"/>
                    <a:pt x="2209" y="1520"/>
                    <a:pt x="347" y="1520"/>
                  </a:cubicBezTo>
                  <a:cubicBezTo>
                    <a:pt x="260" y="1520"/>
                    <a:pt x="174" y="1592"/>
                    <a:pt x="159" y="1679"/>
                  </a:cubicBezTo>
                  <a:cubicBezTo>
                    <a:pt x="0" y="2964"/>
                    <a:pt x="44" y="4263"/>
                    <a:pt x="303" y="5519"/>
                  </a:cubicBezTo>
                  <a:cubicBezTo>
                    <a:pt x="506" y="6616"/>
                    <a:pt x="953" y="7670"/>
                    <a:pt x="1603" y="8579"/>
                  </a:cubicBezTo>
                  <a:cubicBezTo>
                    <a:pt x="2382" y="9633"/>
                    <a:pt x="3479" y="10427"/>
                    <a:pt x="4735" y="10817"/>
                  </a:cubicBezTo>
                  <a:cubicBezTo>
                    <a:pt x="4757" y="10824"/>
                    <a:pt x="4778" y="10827"/>
                    <a:pt x="4800" y="10827"/>
                  </a:cubicBezTo>
                  <a:cubicBezTo>
                    <a:pt x="4822" y="10827"/>
                    <a:pt x="4843" y="10824"/>
                    <a:pt x="4865" y="10817"/>
                  </a:cubicBezTo>
                  <a:cubicBezTo>
                    <a:pt x="6121" y="10427"/>
                    <a:pt x="7218" y="9633"/>
                    <a:pt x="7998" y="8579"/>
                  </a:cubicBezTo>
                  <a:cubicBezTo>
                    <a:pt x="8647" y="7670"/>
                    <a:pt x="9095" y="6616"/>
                    <a:pt x="9297" y="5519"/>
                  </a:cubicBezTo>
                  <a:cubicBezTo>
                    <a:pt x="9557" y="4263"/>
                    <a:pt x="9600" y="2964"/>
                    <a:pt x="9441" y="1679"/>
                  </a:cubicBezTo>
                  <a:cubicBezTo>
                    <a:pt x="9427" y="1592"/>
                    <a:pt x="9340" y="1520"/>
                    <a:pt x="9253" y="1520"/>
                  </a:cubicBezTo>
                  <a:cubicBezTo>
                    <a:pt x="7391" y="1520"/>
                    <a:pt x="4923" y="48"/>
                    <a:pt x="4894" y="33"/>
                  </a:cubicBezTo>
                  <a:cubicBezTo>
                    <a:pt x="4865" y="12"/>
                    <a:pt x="4833" y="1"/>
                    <a:pt x="479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4388726" y="1585019"/>
              <a:ext cx="130184" cy="245163"/>
            </a:xfrm>
            <a:custGeom>
              <a:rect b="b" l="l" r="r" t="t"/>
              <a:pathLst>
                <a:path extrusionOk="0" h="9352" w="4966">
                  <a:moveTo>
                    <a:pt x="4071" y="1"/>
                  </a:moveTo>
                  <a:cubicBezTo>
                    <a:pt x="4215" y="1315"/>
                    <a:pt x="4143" y="2643"/>
                    <a:pt x="3898" y="3927"/>
                  </a:cubicBezTo>
                  <a:cubicBezTo>
                    <a:pt x="3667" y="5126"/>
                    <a:pt x="3190" y="6251"/>
                    <a:pt x="2483" y="7248"/>
                  </a:cubicBezTo>
                  <a:cubicBezTo>
                    <a:pt x="1833" y="8128"/>
                    <a:pt x="982" y="8835"/>
                    <a:pt x="0" y="9312"/>
                  </a:cubicBezTo>
                  <a:lnTo>
                    <a:pt x="116" y="9341"/>
                  </a:lnTo>
                  <a:cubicBezTo>
                    <a:pt x="130" y="9348"/>
                    <a:pt x="148" y="9351"/>
                    <a:pt x="168" y="9351"/>
                  </a:cubicBezTo>
                  <a:cubicBezTo>
                    <a:pt x="188" y="9351"/>
                    <a:pt x="209" y="9348"/>
                    <a:pt x="231" y="9341"/>
                  </a:cubicBezTo>
                  <a:cubicBezTo>
                    <a:pt x="1487" y="8951"/>
                    <a:pt x="2584" y="8157"/>
                    <a:pt x="3364" y="7103"/>
                  </a:cubicBezTo>
                  <a:cubicBezTo>
                    <a:pt x="4013" y="6194"/>
                    <a:pt x="4461" y="5140"/>
                    <a:pt x="4677" y="4043"/>
                  </a:cubicBezTo>
                  <a:cubicBezTo>
                    <a:pt x="4923" y="2787"/>
                    <a:pt x="4966" y="1488"/>
                    <a:pt x="4807" y="203"/>
                  </a:cubicBezTo>
                  <a:cubicBezTo>
                    <a:pt x="4793" y="116"/>
                    <a:pt x="4706" y="44"/>
                    <a:pt x="4619" y="44"/>
                  </a:cubicBezTo>
                  <a:cubicBezTo>
                    <a:pt x="4432" y="44"/>
                    <a:pt x="4244" y="30"/>
                    <a:pt x="4071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4330817" y="1674727"/>
              <a:ext cx="124521" cy="84019"/>
            </a:xfrm>
            <a:custGeom>
              <a:rect b="b" l="l" r="r" t="t"/>
              <a:pathLst>
                <a:path extrusionOk="0" h="3205" w="4750">
                  <a:moveTo>
                    <a:pt x="2382" y="0"/>
                  </a:moveTo>
                  <a:cubicBezTo>
                    <a:pt x="1083" y="15"/>
                    <a:pt x="0" y="1068"/>
                    <a:pt x="0" y="2295"/>
                  </a:cubicBezTo>
                  <a:lnTo>
                    <a:pt x="0" y="3003"/>
                  </a:lnTo>
                  <a:cubicBezTo>
                    <a:pt x="0" y="3104"/>
                    <a:pt x="87" y="3205"/>
                    <a:pt x="203" y="3205"/>
                  </a:cubicBezTo>
                  <a:lnTo>
                    <a:pt x="4562" y="3205"/>
                  </a:lnTo>
                  <a:cubicBezTo>
                    <a:pt x="4663" y="3205"/>
                    <a:pt x="4750" y="3104"/>
                    <a:pt x="4750" y="3003"/>
                  </a:cubicBezTo>
                  <a:lnTo>
                    <a:pt x="4750" y="2295"/>
                  </a:lnTo>
                  <a:cubicBezTo>
                    <a:pt x="4750" y="1068"/>
                    <a:pt x="3667" y="15"/>
                    <a:pt x="2382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4383798" y="1674727"/>
              <a:ext cx="71934" cy="84019"/>
            </a:xfrm>
            <a:custGeom>
              <a:rect b="b" l="l" r="r" t="t"/>
              <a:pathLst>
                <a:path extrusionOk="0" h="3205" w="2744">
                  <a:moveTo>
                    <a:pt x="361" y="0"/>
                  </a:moveTo>
                  <a:cubicBezTo>
                    <a:pt x="231" y="0"/>
                    <a:pt x="116" y="15"/>
                    <a:pt x="0" y="29"/>
                  </a:cubicBezTo>
                  <a:cubicBezTo>
                    <a:pt x="1112" y="217"/>
                    <a:pt x="2007" y="1184"/>
                    <a:pt x="2007" y="2310"/>
                  </a:cubicBezTo>
                  <a:lnTo>
                    <a:pt x="2007" y="3003"/>
                  </a:lnTo>
                  <a:cubicBezTo>
                    <a:pt x="2007" y="3118"/>
                    <a:pt x="1920" y="3205"/>
                    <a:pt x="1805" y="3205"/>
                  </a:cubicBezTo>
                  <a:lnTo>
                    <a:pt x="2541" y="3205"/>
                  </a:lnTo>
                  <a:cubicBezTo>
                    <a:pt x="2657" y="3205"/>
                    <a:pt x="2743" y="3118"/>
                    <a:pt x="2743" y="3003"/>
                  </a:cubicBezTo>
                  <a:lnTo>
                    <a:pt x="2743" y="2295"/>
                  </a:lnTo>
                  <a:cubicBezTo>
                    <a:pt x="2729" y="1068"/>
                    <a:pt x="1646" y="15"/>
                    <a:pt x="361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4379263" y="1679917"/>
              <a:ext cx="27657" cy="16017"/>
            </a:xfrm>
            <a:custGeom>
              <a:rect b="b" l="l" r="r" t="t"/>
              <a:pathLst>
                <a:path extrusionOk="0" h="611" w="1055">
                  <a:moveTo>
                    <a:pt x="527" y="1"/>
                  </a:moveTo>
                  <a:cubicBezTo>
                    <a:pt x="350" y="1"/>
                    <a:pt x="173" y="26"/>
                    <a:pt x="0" y="76"/>
                  </a:cubicBezTo>
                  <a:lnTo>
                    <a:pt x="275" y="611"/>
                  </a:lnTo>
                  <a:lnTo>
                    <a:pt x="780" y="611"/>
                  </a:lnTo>
                  <a:lnTo>
                    <a:pt x="1054" y="76"/>
                  </a:lnTo>
                  <a:cubicBezTo>
                    <a:pt x="881" y="26"/>
                    <a:pt x="704" y="1"/>
                    <a:pt x="527" y="1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4372814" y="1689486"/>
              <a:ext cx="40528" cy="58564"/>
            </a:xfrm>
            <a:custGeom>
              <a:rect b="b" l="l" r="r" t="t"/>
              <a:pathLst>
                <a:path extrusionOk="0" h="2234" w="1546">
                  <a:moveTo>
                    <a:pt x="521" y="0"/>
                  </a:moveTo>
                  <a:cubicBezTo>
                    <a:pt x="419" y="15"/>
                    <a:pt x="333" y="72"/>
                    <a:pt x="318" y="173"/>
                  </a:cubicBezTo>
                  <a:lnTo>
                    <a:pt x="30" y="1473"/>
                  </a:lnTo>
                  <a:cubicBezTo>
                    <a:pt x="1" y="1545"/>
                    <a:pt x="30" y="1617"/>
                    <a:pt x="87" y="1675"/>
                  </a:cubicBezTo>
                  <a:lnTo>
                    <a:pt x="636" y="2180"/>
                  </a:lnTo>
                  <a:cubicBezTo>
                    <a:pt x="679" y="2216"/>
                    <a:pt x="730" y="2234"/>
                    <a:pt x="780" y="2234"/>
                  </a:cubicBezTo>
                  <a:cubicBezTo>
                    <a:pt x="831" y="2234"/>
                    <a:pt x="881" y="2216"/>
                    <a:pt x="925" y="2180"/>
                  </a:cubicBezTo>
                  <a:lnTo>
                    <a:pt x="1473" y="1675"/>
                  </a:lnTo>
                  <a:cubicBezTo>
                    <a:pt x="1517" y="1617"/>
                    <a:pt x="1545" y="1545"/>
                    <a:pt x="1531" y="1473"/>
                  </a:cubicBezTo>
                  <a:lnTo>
                    <a:pt x="1228" y="173"/>
                  </a:lnTo>
                  <a:cubicBezTo>
                    <a:pt x="1213" y="72"/>
                    <a:pt x="1127" y="15"/>
                    <a:pt x="1040" y="0"/>
                  </a:cubicBezTo>
                  <a:close/>
                </a:path>
              </a:pathLst>
            </a:custGeom>
            <a:solidFill>
              <a:srgbClr val="8EA0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4383431" y="1689486"/>
              <a:ext cx="29911" cy="58564"/>
            </a:xfrm>
            <a:custGeom>
              <a:rect b="b" l="l" r="r" t="t"/>
              <a:pathLst>
                <a:path extrusionOk="0" h="2234" w="1141">
                  <a:moveTo>
                    <a:pt x="346" y="0"/>
                  </a:moveTo>
                  <a:lnTo>
                    <a:pt x="217" y="246"/>
                  </a:lnTo>
                  <a:lnTo>
                    <a:pt x="505" y="1501"/>
                  </a:lnTo>
                  <a:lnTo>
                    <a:pt x="0" y="1978"/>
                  </a:lnTo>
                  <a:lnTo>
                    <a:pt x="231" y="2180"/>
                  </a:lnTo>
                  <a:cubicBezTo>
                    <a:pt x="274" y="2216"/>
                    <a:pt x="325" y="2234"/>
                    <a:pt x="374" y="2234"/>
                  </a:cubicBezTo>
                  <a:cubicBezTo>
                    <a:pt x="422" y="2234"/>
                    <a:pt x="469" y="2216"/>
                    <a:pt x="505" y="2180"/>
                  </a:cubicBezTo>
                  <a:lnTo>
                    <a:pt x="1068" y="1675"/>
                  </a:lnTo>
                  <a:cubicBezTo>
                    <a:pt x="1112" y="1617"/>
                    <a:pt x="1140" y="1545"/>
                    <a:pt x="1126" y="1473"/>
                  </a:cubicBezTo>
                  <a:lnTo>
                    <a:pt x="823" y="173"/>
                  </a:lnTo>
                  <a:cubicBezTo>
                    <a:pt x="808" y="72"/>
                    <a:pt x="722" y="15"/>
                    <a:pt x="635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4372054" y="1674727"/>
              <a:ext cx="42416" cy="21208"/>
            </a:xfrm>
            <a:custGeom>
              <a:rect b="b" l="l" r="r" t="t"/>
              <a:pathLst>
                <a:path extrusionOk="0" h="809" w="1618">
                  <a:moveTo>
                    <a:pt x="809" y="0"/>
                  </a:moveTo>
                  <a:cubicBezTo>
                    <a:pt x="535" y="0"/>
                    <a:pt x="246" y="58"/>
                    <a:pt x="1" y="144"/>
                  </a:cubicBezTo>
                  <a:lnTo>
                    <a:pt x="333" y="809"/>
                  </a:lnTo>
                  <a:lnTo>
                    <a:pt x="1286" y="809"/>
                  </a:lnTo>
                  <a:lnTo>
                    <a:pt x="1618" y="144"/>
                  </a:lnTo>
                  <a:cubicBezTo>
                    <a:pt x="1358" y="43"/>
                    <a:pt x="1084" y="0"/>
                    <a:pt x="809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>
              <a:off x="4389460" y="1675094"/>
              <a:ext cx="24642" cy="20841"/>
            </a:xfrm>
            <a:custGeom>
              <a:rect b="b" l="l" r="r" t="t"/>
              <a:pathLst>
                <a:path extrusionOk="0" h="795" w="940">
                  <a:moveTo>
                    <a:pt x="405" y="1"/>
                  </a:moveTo>
                  <a:lnTo>
                    <a:pt x="1" y="795"/>
                  </a:lnTo>
                  <a:lnTo>
                    <a:pt x="607" y="795"/>
                  </a:lnTo>
                  <a:lnTo>
                    <a:pt x="939" y="130"/>
                  </a:lnTo>
                  <a:cubicBezTo>
                    <a:pt x="766" y="58"/>
                    <a:pt x="578" y="15"/>
                    <a:pt x="405" y="1"/>
                  </a:cubicBezTo>
                  <a:close/>
                </a:path>
              </a:pathLst>
            </a:custGeom>
            <a:solidFill>
              <a:srgbClr val="6B8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>
              <a:off x="4360703" y="1596396"/>
              <a:ext cx="64751" cy="88947"/>
            </a:xfrm>
            <a:custGeom>
              <a:rect b="b" l="l" r="r" t="t"/>
              <a:pathLst>
                <a:path extrusionOk="0" h="3393" w="2470">
                  <a:moveTo>
                    <a:pt x="1242" y="0"/>
                  </a:moveTo>
                  <a:cubicBezTo>
                    <a:pt x="549" y="0"/>
                    <a:pt x="1" y="563"/>
                    <a:pt x="1" y="1241"/>
                  </a:cubicBezTo>
                  <a:lnTo>
                    <a:pt x="1" y="2151"/>
                  </a:lnTo>
                  <a:cubicBezTo>
                    <a:pt x="1" y="2829"/>
                    <a:pt x="549" y="3392"/>
                    <a:pt x="1242" y="3392"/>
                  </a:cubicBezTo>
                  <a:cubicBezTo>
                    <a:pt x="1921" y="3378"/>
                    <a:pt x="2469" y="2829"/>
                    <a:pt x="2469" y="2136"/>
                  </a:cubicBezTo>
                  <a:lnTo>
                    <a:pt x="2469" y="1241"/>
                  </a:lnTo>
                  <a:cubicBezTo>
                    <a:pt x="2469" y="563"/>
                    <a:pt x="1921" y="14"/>
                    <a:pt x="1242" y="0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8"/>
            <p:cNvSpPr/>
            <p:nvPr/>
          </p:nvSpPr>
          <p:spPr>
            <a:xfrm>
              <a:off x="4383431" y="1596396"/>
              <a:ext cx="42023" cy="88947"/>
            </a:xfrm>
            <a:custGeom>
              <a:rect b="b" l="l" r="r" t="t"/>
              <a:pathLst>
                <a:path extrusionOk="0" h="3393" w="1603">
                  <a:moveTo>
                    <a:pt x="375" y="0"/>
                  </a:moveTo>
                  <a:cubicBezTo>
                    <a:pt x="245" y="0"/>
                    <a:pt x="130" y="29"/>
                    <a:pt x="14" y="58"/>
                  </a:cubicBezTo>
                  <a:cubicBezTo>
                    <a:pt x="520" y="217"/>
                    <a:pt x="881" y="707"/>
                    <a:pt x="881" y="1241"/>
                  </a:cubicBezTo>
                  <a:lnTo>
                    <a:pt x="881" y="2151"/>
                  </a:lnTo>
                  <a:cubicBezTo>
                    <a:pt x="881" y="2685"/>
                    <a:pt x="520" y="3176"/>
                    <a:pt x="0" y="3335"/>
                  </a:cubicBezTo>
                  <a:cubicBezTo>
                    <a:pt x="116" y="3363"/>
                    <a:pt x="245" y="3392"/>
                    <a:pt x="361" y="3392"/>
                  </a:cubicBezTo>
                  <a:cubicBezTo>
                    <a:pt x="1054" y="3378"/>
                    <a:pt x="1602" y="2829"/>
                    <a:pt x="1602" y="2136"/>
                  </a:cubicBezTo>
                  <a:lnTo>
                    <a:pt x="1602" y="1241"/>
                  </a:lnTo>
                  <a:cubicBezTo>
                    <a:pt x="1602" y="563"/>
                    <a:pt x="1054" y="14"/>
                    <a:pt x="375" y="0"/>
                  </a:cubicBezTo>
                  <a:close/>
                </a:path>
              </a:pathLst>
            </a:custGeom>
            <a:solidFill>
              <a:srgbClr val="B3C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4360336" y="1597891"/>
              <a:ext cx="65118" cy="42783"/>
            </a:xfrm>
            <a:custGeom>
              <a:rect b="b" l="l" r="r" t="t"/>
              <a:pathLst>
                <a:path extrusionOk="0" h="1632" w="2484">
                  <a:moveTo>
                    <a:pt x="1242" y="1"/>
                  </a:moveTo>
                  <a:cubicBezTo>
                    <a:pt x="578" y="1"/>
                    <a:pt x="29" y="520"/>
                    <a:pt x="0" y="1184"/>
                  </a:cubicBezTo>
                  <a:lnTo>
                    <a:pt x="0" y="1632"/>
                  </a:lnTo>
                  <a:lnTo>
                    <a:pt x="203" y="1632"/>
                  </a:lnTo>
                  <a:cubicBezTo>
                    <a:pt x="1112" y="1632"/>
                    <a:pt x="1444" y="1026"/>
                    <a:pt x="1444" y="1026"/>
                  </a:cubicBezTo>
                  <a:cubicBezTo>
                    <a:pt x="1444" y="1026"/>
                    <a:pt x="1675" y="1632"/>
                    <a:pt x="2281" y="1632"/>
                  </a:cubicBezTo>
                  <a:lnTo>
                    <a:pt x="2483" y="1632"/>
                  </a:lnTo>
                  <a:lnTo>
                    <a:pt x="2483" y="1184"/>
                  </a:lnTo>
                  <a:cubicBezTo>
                    <a:pt x="2454" y="520"/>
                    <a:pt x="1906" y="1"/>
                    <a:pt x="1242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" name="Google Shape;1025;p38"/>
          <p:cNvGrpSpPr/>
          <p:nvPr/>
        </p:nvGrpSpPr>
        <p:grpSpPr>
          <a:xfrm>
            <a:off x="1071450" y="2986659"/>
            <a:ext cx="373538" cy="372305"/>
            <a:chOff x="4201394" y="1981809"/>
            <a:chExt cx="373538" cy="372305"/>
          </a:xfrm>
        </p:grpSpPr>
        <p:sp>
          <p:nvSpPr>
            <p:cNvPr id="1026" name="Google Shape;1026;p38"/>
            <p:cNvSpPr/>
            <p:nvPr/>
          </p:nvSpPr>
          <p:spPr>
            <a:xfrm>
              <a:off x="4308876" y="2188619"/>
              <a:ext cx="59429" cy="59823"/>
            </a:xfrm>
            <a:custGeom>
              <a:rect b="b" l="l" r="r" t="t"/>
              <a:pathLst>
                <a:path extrusionOk="0" h="2282" w="2267">
                  <a:moveTo>
                    <a:pt x="1400" y="0"/>
                  </a:moveTo>
                  <a:lnTo>
                    <a:pt x="0" y="1415"/>
                  </a:lnTo>
                  <a:cubicBezTo>
                    <a:pt x="101" y="1429"/>
                    <a:pt x="202" y="1473"/>
                    <a:pt x="275" y="1545"/>
                  </a:cubicBezTo>
                  <a:lnTo>
                    <a:pt x="722" y="1992"/>
                  </a:lnTo>
                  <a:cubicBezTo>
                    <a:pt x="794" y="2079"/>
                    <a:pt x="852" y="2166"/>
                    <a:pt x="866" y="2281"/>
                  </a:cubicBezTo>
                  <a:lnTo>
                    <a:pt x="2267" y="881"/>
                  </a:lnTo>
                  <a:cubicBezTo>
                    <a:pt x="1935" y="636"/>
                    <a:pt x="1646" y="332"/>
                    <a:pt x="1400" y="0"/>
                  </a:cubicBezTo>
                  <a:close/>
                </a:path>
              </a:pathLst>
            </a:custGeom>
            <a:solidFill>
              <a:srgbClr val="EA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4309243" y="2188619"/>
              <a:ext cx="48078" cy="59823"/>
            </a:xfrm>
            <a:custGeom>
              <a:rect b="b" l="l" r="r" t="t"/>
              <a:pathLst>
                <a:path extrusionOk="0" h="2282" w="1834">
                  <a:moveTo>
                    <a:pt x="1401" y="0"/>
                  </a:moveTo>
                  <a:lnTo>
                    <a:pt x="1" y="1415"/>
                  </a:lnTo>
                  <a:cubicBezTo>
                    <a:pt x="102" y="1429"/>
                    <a:pt x="203" y="1473"/>
                    <a:pt x="275" y="1545"/>
                  </a:cubicBezTo>
                  <a:lnTo>
                    <a:pt x="722" y="1992"/>
                  </a:lnTo>
                  <a:cubicBezTo>
                    <a:pt x="795" y="2079"/>
                    <a:pt x="852" y="2166"/>
                    <a:pt x="867" y="2281"/>
                  </a:cubicBezTo>
                  <a:lnTo>
                    <a:pt x="1386" y="1747"/>
                  </a:lnTo>
                  <a:lnTo>
                    <a:pt x="1199" y="1545"/>
                  </a:lnTo>
                  <a:lnTo>
                    <a:pt x="1184" y="1545"/>
                  </a:lnTo>
                  <a:cubicBezTo>
                    <a:pt x="1069" y="1429"/>
                    <a:pt x="1069" y="1256"/>
                    <a:pt x="1184" y="1141"/>
                  </a:cubicBezTo>
                  <a:lnTo>
                    <a:pt x="1834" y="491"/>
                  </a:lnTo>
                  <a:cubicBezTo>
                    <a:pt x="1675" y="347"/>
                    <a:pt x="1531" y="174"/>
                    <a:pt x="1401" y="0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4303580" y="1981809"/>
              <a:ext cx="271351" cy="259030"/>
            </a:xfrm>
            <a:custGeom>
              <a:rect b="b" l="l" r="r" t="t"/>
              <a:pathLst>
                <a:path extrusionOk="0" h="9881" w="10351">
                  <a:moveTo>
                    <a:pt x="5378" y="1"/>
                  </a:moveTo>
                  <a:cubicBezTo>
                    <a:pt x="4169" y="1"/>
                    <a:pt x="2937" y="449"/>
                    <a:pt x="1934" y="1451"/>
                  </a:cubicBezTo>
                  <a:cubicBezTo>
                    <a:pt x="0" y="3386"/>
                    <a:pt x="0" y="6504"/>
                    <a:pt x="1934" y="8438"/>
                  </a:cubicBezTo>
                  <a:cubicBezTo>
                    <a:pt x="2873" y="9376"/>
                    <a:pt x="4136" y="9880"/>
                    <a:pt x="5423" y="9880"/>
                  </a:cubicBezTo>
                  <a:cubicBezTo>
                    <a:pt x="6056" y="9880"/>
                    <a:pt x="6695" y="9758"/>
                    <a:pt x="7304" y="9506"/>
                  </a:cubicBezTo>
                  <a:cubicBezTo>
                    <a:pt x="9152" y="8741"/>
                    <a:pt x="10350" y="6937"/>
                    <a:pt x="10350" y="4945"/>
                  </a:cubicBezTo>
                  <a:cubicBezTo>
                    <a:pt x="10350" y="1973"/>
                    <a:pt x="7915" y="1"/>
                    <a:pt x="537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8"/>
            <p:cNvSpPr/>
            <p:nvPr/>
          </p:nvSpPr>
          <p:spPr>
            <a:xfrm>
              <a:off x="4298652" y="1982281"/>
              <a:ext cx="158208" cy="258296"/>
            </a:xfrm>
            <a:custGeom>
              <a:rect b="b" l="l" r="r" t="t"/>
              <a:pathLst>
                <a:path extrusionOk="0" h="9853" w="6035">
                  <a:moveTo>
                    <a:pt x="5607" y="0"/>
                  </a:moveTo>
                  <a:cubicBezTo>
                    <a:pt x="2908" y="0"/>
                    <a:pt x="679" y="2183"/>
                    <a:pt x="679" y="4927"/>
                  </a:cubicBezTo>
                  <a:cubicBezTo>
                    <a:pt x="679" y="7670"/>
                    <a:pt x="2908" y="9853"/>
                    <a:pt x="5607" y="9853"/>
                  </a:cubicBezTo>
                  <a:cubicBezTo>
                    <a:pt x="5748" y="9853"/>
                    <a:pt x="5891" y="9847"/>
                    <a:pt x="6035" y="9835"/>
                  </a:cubicBezTo>
                  <a:cubicBezTo>
                    <a:pt x="4865" y="9748"/>
                    <a:pt x="3783" y="9243"/>
                    <a:pt x="2960" y="8420"/>
                  </a:cubicBezTo>
                  <a:cubicBezTo>
                    <a:pt x="0" y="5446"/>
                    <a:pt x="1848" y="365"/>
                    <a:pt x="6035" y="19"/>
                  </a:cubicBezTo>
                  <a:cubicBezTo>
                    <a:pt x="5891" y="6"/>
                    <a:pt x="5748" y="0"/>
                    <a:pt x="5607" y="0"/>
                  </a:cubicBezTo>
                  <a:close/>
                </a:path>
              </a:pathLst>
            </a:custGeom>
            <a:solidFill>
              <a:srgbClr val="EA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4341041" y="2006504"/>
              <a:ext cx="219498" cy="209746"/>
            </a:xfrm>
            <a:custGeom>
              <a:rect b="b" l="l" r="r" t="t"/>
              <a:pathLst>
                <a:path extrusionOk="0" h="8001" w="8373">
                  <a:moveTo>
                    <a:pt x="4028" y="0"/>
                  </a:moveTo>
                  <a:cubicBezTo>
                    <a:pt x="1974" y="0"/>
                    <a:pt x="0" y="1597"/>
                    <a:pt x="0" y="4003"/>
                  </a:cubicBezTo>
                  <a:cubicBezTo>
                    <a:pt x="0" y="6404"/>
                    <a:pt x="1968" y="8001"/>
                    <a:pt x="4019" y="8001"/>
                  </a:cubicBezTo>
                  <a:cubicBezTo>
                    <a:pt x="5000" y="8001"/>
                    <a:pt x="6001" y="7635"/>
                    <a:pt x="6814" y="6817"/>
                  </a:cubicBezTo>
                  <a:cubicBezTo>
                    <a:pt x="8373" y="5258"/>
                    <a:pt x="8373" y="2732"/>
                    <a:pt x="6814" y="1173"/>
                  </a:cubicBezTo>
                  <a:cubicBezTo>
                    <a:pt x="6003" y="363"/>
                    <a:pt x="5006" y="0"/>
                    <a:pt x="4028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4331945" y="2006845"/>
              <a:ext cx="124914" cy="209169"/>
            </a:xfrm>
            <a:custGeom>
              <a:rect b="b" l="l" r="r" t="t"/>
              <a:pathLst>
                <a:path extrusionOk="0" h="7979" w="4765">
                  <a:moveTo>
                    <a:pt x="4367" y="0"/>
                  </a:moveTo>
                  <a:cubicBezTo>
                    <a:pt x="2187" y="0"/>
                    <a:pt x="376" y="1770"/>
                    <a:pt x="376" y="3990"/>
                  </a:cubicBezTo>
                  <a:cubicBezTo>
                    <a:pt x="376" y="6222"/>
                    <a:pt x="2186" y="7979"/>
                    <a:pt x="4364" y="7979"/>
                  </a:cubicBezTo>
                  <a:cubicBezTo>
                    <a:pt x="4497" y="7979"/>
                    <a:pt x="4630" y="7972"/>
                    <a:pt x="4765" y="7959"/>
                  </a:cubicBezTo>
                  <a:cubicBezTo>
                    <a:pt x="3855" y="7858"/>
                    <a:pt x="3018" y="7454"/>
                    <a:pt x="2368" y="6804"/>
                  </a:cubicBezTo>
                  <a:cubicBezTo>
                    <a:pt x="1" y="4437"/>
                    <a:pt x="1430" y="381"/>
                    <a:pt x="4765" y="20"/>
                  </a:cubicBezTo>
                  <a:cubicBezTo>
                    <a:pt x="4631" y="7"/>
                    <a:pt x="4498" y="0"/>
                    <a:pt x="4367" y="0"/>
                  </a:cubicBezTo>
                  <a:close/>
                </a:path>
              </a:pathLst>
            </a:custGeom>
            <a:solidFill>
              <a:srgbClr val="97A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4417091" y="2048212"/>
              <a:ext cx="57175" cy="57175"/>
            </a:xfrm>
            <a:custGeom>
              <a:rect b="b" l="l" r="r" t="t"/>
              <a:pathLst>
                <a:path extrusionOk="0" h="2181" w="2181">
                  <a:moveTo>
                    <a:pt x="1083" y="1"/>
                  </a:moveTo>
                  <a:cubicBezTo>
                    <a:pt x="492" y="1"/>
                    <a:pt x="1" y="492"/>
                    <a:pt x="1" y="1084"/>
                  </a:cubicBezTo>
                  <a:cubicBezTo>
                    <a:pt x="1" y="1690"/>
                    <a:pt x="492" y="2181"/>
                    <a:pt x="1083" y="2181"/>
                  </a:cubicBezTo>
                  <a:cubicBezTo>
                    <a:pt x="1690" y="2181"/>
                    <a:pt x="2181" y="1690"/>
                    <a:pt x="2181" y="1084"/>
                  </a:cubicBezTo>
                  <a:cubicBezTo>
                    <a:pt x="2181" y="492"/>
                    <a:pt x="1690" y="1"/>
                    <a:pt x="1083" y="1"/>
                  </a:cubicBezTo>
                  <a:close/>
                </a:path>
              </a:pathLst>
            </a:custGeom>
            <a:solidFill>
              <a:srgbClr val="EEF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4417851" y="2048369"/>
              <a:ext cx="39008" cy="56834"/>
            </a:xfrm>
            <a:custGeom>
              <a:rect b="b" l="l" r="r" t="t"/>
              <a:pathLst>
                <a:path extrusionOk="0" h="2168" w="1488">
                  <a:moveTo>
                    <a:pt x="1080" y="1"/>
                  </a:moveTo>
                  <a:cubicBezTo>
                    <a:pt x="510" y="1"/>
                    <a:pt x="1" y="459"/>
                    <a:pt x="1" y="1078"/>
                  </a:cubicBezTo>
                  <a:cubicBezTo>
                    <a:pt x="1" y="1699"/>
                    <a:pt x="514" y="2167"/>
                    <a:pt x="1086" y="2167"/>
                  </a:cubicBezTo>
                  <a:cubicBezTo>
                    <a:pt x="1219" y="2167"/>
                    <a:pt x="1354" y="2142"/>
                    <a:pt x="1488" y="2088"/>
                  </a:cubicBezTo>
                  <a:cubicBezTo>
                    <a:pt x="1083" y="1915"/>
                    <a:pt x="823" y="1525"/>
                    <a:pt x="838" y="1078"/>
                  </a:cubicBezTo>
                  <a:cubicBezTo>
                    <a:pt x="823" y="644"/>
                    <a:pt x="1083" y="255"/>
                    <a:pt x="1488" y="81"/>
                  </a:cubicBezTo>
                  <a:cubicBezTo>
                    <a:pt x="1352" y="26"/>
                    <a:pt x="1214" y="1"/>
                    <a:pt x="10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4398557" y="2105361"/>
              <a:ext cx="93876" cy="59823"/>
            </a:xfrm>
            <a:custGeom>
              <a:rect b="b" l="l" r="r" t="t"/>
              <a:pathLst>
                <a:path extrusionOk="0" h="2282" w="3581">
                  <a:moveTo>
                    <a:pt x="1170" y="1"/>
                  </a:moveTo>
                  <a:cubicBezTo>
                    <a:pt x="535" y="1"/>
                    <a:pt x="15" y="520"/>
                    <a:pt x="0" y="1170"/>
                  </a:cubicBezTo>
                  <a:lnTo>
                    <a:pt x="0" y="2079"/>
                  </a:lnTo>
                  <a:cubicBezTo>
                    <a:pt x="0" y="2195"/>
                    <a:pt x="101" y="2281"/>
                    <a:pt x="203" y="2281"/>
                  </a:cubicBezTo>
                  <a:lnTo>
                    <a:pt x="3378" y="2281"/>
                  </a:lnTo>
                  <a:cubicBezTo>
                    <a:pt x="3494" y="2281"/>
                    <a:pt x="3580" y="2195"/>
                    <a:pt x="3580" y="2079"/>
                  </a:cubicBezTo>
                  <a:lnTo>
                    <a:pt x="3580" y="1170"/>
                  </a:lnTo>
                  <a:cubicBezTo>
                    <a:pt x="3580" y="520"/>
                    <a:pt x="3061" y="1"/>
                    <a:pt x="2411" y="1"/>
                  </a:cubicBezTo>
                  <a:close/>
                </a:path>
              </a:pathLst>
            </a:custGeom>
            <a:solidFill>
              <a:srgbClr val="A6B8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8"/>
            <p:cNvSpPr/>
            <p:nvPr/>
          </p:nvSpPr>
          <p:spPr>
            <a:xfrm>
              <a:off x="4398924" y="2105361"/>
              <a:ext cx="53007" cy="59823"/>
            </a:xfrm>
            <a:custGeom>
              <a:rect b="b" l="l" r="r" t="t"/>
              <a:pathLst>
                <a:path extrusionOk="0" h="2282" w="2022">
                  <a:moveTo>
                    <a:pt x="1170" y="1"/>
                  </a:moveTo>
                  <a:cubicBezTo>
                    <a:pt x="521" y="1"/>
                    <a:pt x="1" y="520"/>
                    <a:pt x="1" y="1170"/>
                  </a:cubicBezTo>
                  <a:lnTo>
                    <a:pt x="1" y="2079"/>
                  </a:lnTo>
                  <a:cubicBezTo>
                    <a:pt x="1" y="2195"/>
                    <a:pt x="87" y="2281"/>
                    <a:pt x="189" y="2281"/>
                  </a:cubicBezTo>
                  <a:lnTo>
                    <a:pt x="1055" y="2281"/>
                  </a:lnTo>
                  <a:cubicBezTo>
                    <a:pt x="939" y="2281"/>
                    <a:pt x="853" y="2195"/>
                    <a:pt x="853" y="2079"/>
                  </a:cubicBezTo>
                  <a:lnTo>
                    <a:pt x="853" y="1170"/>
                  </a:lnTo>
                  <a:cubicBezTo>
                    <a:pt x="853" y="520"/>
                    <a:pt x="1372" y="1"/>
                    <a:pt x="2022" y="1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8"/>
            <p:cNvSpPr/>
            <p:nvPr/>
          </p:nvSpPr>
          <p:spPr>
            <a:xfrm>
              <a:off x="4416331" y="2128639"/>
              <a:ext cx="12138" cy="36544"/>
            </a:xfrm>
            <a:custGeom>
              <a:rect b="b" l="l" r="r" t="t"/>
              <a:pathLst>
                <a:path extrusionOk="0" h="1394" w="463">
                  <a:moveTo>
                    <a:pt x="232" y="0"/>
                  </a:moveTo>
                  <a:cubicBezTo>
                    <a:pt x="116" y="0"/>
                    <a:pt x="1" y="80"/>
                    <a:pt x="15" y="239"/>
                  </a:cubicBezTo>
                  <a:lnTo>
                    <a:pt x="15" y="1393"/>
                  </a:lnTo>
                  <a:lnTo>
                    <a:pt x="448" y="1393"/>
                  </a:lnTo>
                  <a:lnTo>
                    <a:pt x="448" y="239"/>
                  </a:lnTo>
                  <a:cubicBezTo>
                    <a:pt x="463" y="80"/>
                    <a:pt x="347" y="0"/>
                    <a:pt x="232" y="0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8"/>
            <p:cNvSpPr/>
            <p:nvPr/>
          </p:nvSpPr>
          <p:spPr>
            <a:xfrm>
              <a:off x="4462889" y="2128639"/>
              <a:ext cx="12138" cy="36544"/>
            </a:xfrm>
            <a:custGeom>
              <a:rect b="b" l="l" r="r" t="t"/>
              <a:pathLst>
                <a:path extrusionOk="0" h="1394" w="463">
                  <a:moveTo>
                    <a:pt x="231" y="0"/>
                  </a:moveTo>
                  <a:cubicBezTo>
                    <a:pt x="116" y="0"/>
                    <a:pt x="0" y="80"/>
                    <a:pt x="15" y="239"/>
                  </a:cubicBezTo>
                  <a:lnTo>
                    <a:pt x="15" y="1393"/>
                  </a:lnTo>
                  <a:lnTo>
                    <a:pt x="448" y="1393"/>
                  </a:lnTo>
                  <a:lnTo>
                    <a:pt x="448" y="239"/>
                  </a:lnTo>
                  <a:cubicBezTo>
                    <a:pt x="462" y="80"/>
                    <a:pt x="347" y="0"/>
                    <a:pt x="231" y="0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8"/>
            <p:cNvSpPr/>
            <p:nvPr/>
          </p:nvSpPr>
          <p:spPr>
            <a:xfrm>
              <a:off x="4201394" y="2221441"/>
              <a:ext cx="135872" cy="132674"/>
            </a:xfrm>
            <a:custGeom>
              <a:rect b="b" l="l" r="r" t="t"/>
              <a:pathLst>
                <a:path extrusionOk="0" h="5061" w="5183">
                  <a:moveTo>
                    <a:pt x="4107" y="1"/>
                  </a:moveTo>
                  <a:cubicBezTo>
                    <a:pt x="3963" y="1"/>
                    <a:pt x="3819" y="55"/>
                    <a:pt x="3710" y="163"/>
                  </a:cubicBezTo>
                  <a:lnTo>
                    <a:pt x="232" y="3642"/>
                  </a:lnTo>
                  <a:cubicBezTo>
                    <a:pt x="1" y="3858"/>
                    <a:pt x="1" y="4219"/>
                    <a:pt x="232" y="4436"/>
                  </a:cubicBezTo>
                  <a:lnTo>
                    <a:pt x="679" y="4898"/>
                  </a:lnTo>
                  <a:cubicBezTo>
                    <a:pt x="787" y="5006"/>
                    <a:pt x="932" y="5060"/>
                    <a:pt x="1076" y="5060"/>
                  </a:cubicBezTo>
                  <a:cubicBezTo>
                    <a:pt x="1220" y="5060"/>
                    <a:pt x="1365" y="5006"/>
                    <a:pt x="1473" y="4898"/>
                  </a:cubicBezTo>
                  <a:lnTo>
                    <a:pt x="4966" y="1404"/>
                  </a:lnTo>
                  <a:cubicBezTo>
                    <a:pt x="5183" y="1188"/>
                    <a:pt x="5183" y="827"/>
                    <a:pt x="4966" y="611"/>
                  </a:cubicBezTo>
                  <a:lnTo>
                    <a:pt x="4504" y="163"/>
                  </a:lnTo>
                  <a:cubicBezTo>
                    <a:pt x="4396" y="55"/>
                    <a:pt x="4252" y="1"/>
                    <a:pt x="4107" y="1"/>
                  </a:cubicBezTo>
                  <a:close/>
                </a:path>
              </a:pathLst>
            </a:custGeom>
            <a:solidFill>
              <a:srgbClr val="A6B8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4201394" y="2221441"/>
              <a:ext cx="118859" cy="132674"/>
            </a:xfrm>
            <a:custGeom>
              <a:rect b="b" l="l" r="r" t="t"/>
              <a:pathLst>
                <a:path extrusionOk="0" h="5061" w="4534">
                  <a:moveTo>
                    <a:pt x="4107" y="1"/>
                  </a:moveTo>
                  <a:cubicBezTo>
                    <a:pt x="3963" y="1"/>
                    <a:pt x="3819" y="55"/>
                    <a:pt x="3710" y="163"/>
                  </a:cubicBezTo>
                  <a:lnTo>
                    <a:pt x="232" y="3642"/>
                  </a:lnTo>
                  <a:cubicBezTo>
                    <a:pt x="1" y="3858"/>
                    <a:pt x="1" y="4219"/>
                    <a:pt x="232" y="4450"/>
                  </a:cubicBezTo>
                  <a:lnTo>
                    <a:pt x="679" y="4898"/>
                  </a:lnTo>
                  <a:cubicBezTo>
                    <a:pt x="787" y="5006"/>
                    <a:pt x="932" y="5060"/>
                    <a:pt x="1076" y="5060"/>
                  </a:cubicBezTo>
                  <a:cubicBezTo>
                    <a:pt x="1220" y="5060"/>
                    <a:pt x="1365" y="5006"/>
                    <a:pt x="1473" y="4898"/>
                  </a:cubicBezTo>
                  <a:lnTo>
                    <a:pt x="1502" y="4869"/>
                  </a:lnTo>
                  <a:lnTo>
                    <a:pt x="1083" y="4450"/>
                  </a:lnTo>
                  <a:cubicBezTo>
                    <a:pt x="867" y="4219"/>
                    <a:pt x="867" y="3858"/>
                    <a:pt x="1083" y="3642"/>
                  </a:cubicBezTo>
                  <a:lnTo>
                    <a:pt x="4533" y="192"/>
                  </a:lnTo>
                  <a:lnTo>
                    <a:pt x="4504" y="163"/>
                  </a:lnTo>
                  <a:cubicBezTo>
                    <a:pt x="4396" y="55"/>
                    <a:pt x="4252" y="1"/>
                    <a:pt x="4107" y="1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4287668" y="2221441"/>
              <a:ext cx="49599" cy="47816"/>
            </a:xfrm>
            <a:custGeom>
              <a:rect b="b" l="l" r="r" t="t"/>
              <a:pathLst>
                <a:path extrusionOk="0" h="1824" w="1892">
                  <a:moveTo>
                    <a:pt x="816" y="1"/>
                  </a:moveTo>
                  <a:cubicBezTo>
                    <a:pt x="672" y="1"/>
                    <a:pt x="528" y="55"/>
                    <a:pt x="419" y="163"/>
                  </a:cubicBezTo>
                  <a:lnTo>
                    <a:pt x="1" y="582"/>
                  </a:lnTo>
                  <a:lnTo>
                    <a:pt x="1257" y="1823"/>
                  </a:lnTo>
                  <a:lnTo>
                    <a:pt x="1675" y="1404"/>
                  </a:lnTo>
                  <a:cubicBezTo>
                    <a:pt x="1892" y="1188"/>
                    <a:pt x="1892" y="827"/>
                    <a:pt x="1675" y="611"/>
                  </a:cubicBezTo>
                  <a:lnTo>
                    <a:pt x="1213" y="163"/>
                  </a:lnTo>
                  <a:cubicBezTo>
                    <a:pt x="1105" y="55"/>
                    <a:pt x="961" y="1"/>
                    <a:pt x="816" y="1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8"/>
            <p:cNvSpPr/>
            <p:nvPr/>
          </p:nvSpPr>
          <p:spPr>
            <a:xfrm>
              <a:off x="4287668" y="2221545"/>
              <a:ext cx="32585" cy="26136"/>
            </a:xfrm>
            <a:custGeom>
              <a:rect b="b" l="l" r="r" t="t"/>
              <a:pathLst>
                <a:path extrusionOk="0" h="997" w="1243">
                  <a:moveTo>
                    <a:pt x="708" y="0"/>
                  </a:moveTo>
                  <a:cubicBezTo>
                    <a:pt x="593" y="15"/>
                    <a:pt x="492" y="72"/>
                    <a:pt x="405" y="159"/>
                  </a:cubicBezTo>
                  <a:lnTo>
                    <a:pt x="102" y="462"/>
                  </a:lnTo>
                  <a:lnTo>
                    <a:pt x="1" y="578"/>
                  </a:lnTo>
                  <a:lnTo>
                    <a:pt x="434" y="996"/>
                  </a:lnTo>
                  <a:lnTo>
                    <a:pt x="1242" y="188"/>
                  </a:lnTo>
                  <a:lnTo>
                    <a:pt x="1213" y="159"/>
                  </a:lnTo>
                  <a:lnTo>
                    <a:pt x="1185" y="116"/>
                  </a:lnTo>
                  <a:lnTo>
                    <a:pt x="1170" y="101"/>
                  </a:lnTo>
                  <a:lnTo>
                    <a:pt x="1112" y="87"/>
                  </a:lnTo>
                  <a:cubicBezTo>
                    <a:pt x="1011" y="29"/>
                    <a:pt x="910" y="0"/>
                    <a:pt x="809" y="0"/>
                  </a:cubicBezTo>
                  <a:close/>
                </a:path>
              </a:pathLst>
            </a:custGeom>
            <a:solidFill>
              <a:srgbClr val="8094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2" name="Google Shape;1042;p38"/>
          <p:cNvGrpSpPr/>
          <p:nvPr/>
        </p:nvGrpSpPr>
        <p:grpSpPr>
          <a:xfrm>
            <a:off x="4893073" y="2958923"/>
            <a:ext cx="345304" cy="365857"/>
            <a:chOff x="7045643" y="2907723"/>
            <a:chExt cx="345304" cy="365857"/>
          </a:xfrm>
        </p:grpSpPr>
        <p:sp>
          <p:nvSpPr>
            <p:cNvPr id="1043" name="Google Shape;1043;p38"/>
            <p:cNvSpPr/>
            <p:nvPr/>
          </p:nvSpPr>
          <p:spPr>
            <a:xfrm>
              <a:off x="7101638" y="2970429"/>
              <a:ext cx="231636" cy="284223"/>
            </a:xfrm>
            <a:custGeom>
              <a:rect b="b" l="l" r="r" t="t"/>
              <a:pathLst>
                <a:path extrusionOk="0" h="10842" w="8836">
                  <a:moveTo>
                    <a:pt x="4418" y="1"/>
                  </a:moveTo>
                  <a:cubicBezTo>
                    <a:pt x="2498" y="1"/>
                    <a:pt x="838" y="1329"/>
                    <a:pt x="420" y="3205"/>
                  </a:cubicBezTo>
                  <a:cubicBezTo>
                    <a:pt x="1" y="5082"/>
                    <a:pt x="939" y="6988"/>
                    <a:pt x="2672" y="7810"/>
                  </a:cubicBezTo>
                  <a:cubicBezTo>
                    <a:pt x="3004" y="7969"/>
                    <a:pt x="3220" y="8301"/>
                    <a:pt x="3220" y="8676"/>
                  </a:cubicBezTo>
                  <a:lnTo>
                    <a:pt x="3220" y="10365"/>
                  </a:lnTo>
                  <a:cubicBezTo>
                    <a:pt x="3220" y="10625"/>
                    <a:pt x="3437" y="10842"/>
                    <a:pt x="3696" y="10842"/>
                  </a:cubicBezTo>
                  <a:lnTo>
                    <a:pt x="5140" y="10842"/>
                  </a:lnTo>
                  <a:cubicBezTo>
                    <a:pt x="5414" y="10842"/>
                    <a:pt x="5631" y="10625"/>
                    <a:pt x="5631" y="10365"/>
                  </a:cubicBezTo>
                  <a:lnTo>
                    <a:pt x="5631" y="8676"/>
                  </a:lnTo>
                  <a:cubicBezTo>
                    <a:pt x="5631" y="8301"/>
                    <a:pt x="5833" y="7969"/>
                    <a:pt x="6165" y="7810"/>
                  </a:cubicBezTo>
                  <a:cubicBezTo>
                    <a:pt x="7897" y="6988"/>
                    <a:pt x="8835" y="5082"/>
                    <a:pt x="8417" y="3205"/>
                  </a:cubicBezTo>
                  <a:cubicBezTo>
                    <a:pt x="7998" y="1329"/>
                    <a:pt x="6338" y="1"/>
                    <a:pt x="441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8"/>
            <p:cNvSpPr/>
            <p:nvPr/>
          </p:nvSpPr>
          <p:spPr>
            <a:xfrm>
              <a:off x="7129269" y="2989357"/>
              <a:ext cx="176768" cy="177135"/>
            </a:xfrm>
            <a:custGeom>
              <a:rect b="b" l="l" r="r" t="t"/>
              <a:pathLst>
                <a:path extrusionOk="0" h="6757" w="6743">
                  <a:moveTo>
                    <a:pt x="3364" y="1"/>
                  </a:moveTo>
                  <a:cubicBezTo>
                    <a:pt x="1502" y="1"/>
                    <a:pt x="1" y="1516"/>
                    <a:pt x="1" y="3378"/>
                  </a:cubicBezTo>
                  <a:cubicBezTo>
                    <a:pt x="1" y="5241"/>
                    <a:pt x="1502" y="6756"/>
                    <a:pt x="3364" y="6756"/>
                  </a:cubicBezTo>
                  <a:cubicBezTo>
                    <a:pt x="5226" y="6756"/>
                    <a:pt x="6742" y="5241"/>
                    <a:pt x="6742" y="3378"/>
                  </a:cubicBezTo>
                  <a:cubicBezTo>
                    <a:pt x="6742" y="1516"/>
                    <a:pt x="5226" y="1"/>
                    <a:pt x="3364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8"/>
            <p:cNvSpPr/>
            <p:nvPr/>
          </p:nvSpPr>
          <p:spPr>
            <a:xfrm>
              <a:off x="7148196" y="3008284"/>
              <a:ext cx="138913" cy="139280"/>
            </a:xfrm>
            <a:custGeom>
              <a:rect b="b" l="l" r="r" t="t"/>
              <a:pathLst>
                <a:path extrusionOk="0" h="5313" w="5299">
                  <a:moveTo>
                    <a:pt x="2642" y="0"/>
                  </a:moveTo>
                  <a:cubicBezTo>
                    <a:pt x="1184" y="0"/>
                    <a:pt x="1" y="1199"/>
                    <a:pt x="1" y="2656"/>
                  </a:cubicBezTo>
                  <a:cubicBezTo>
                    <a:pt x="1" y="4114"/>
                    <a:pt x="1184" y="5313"/>
                    <a:pt x="2642" y="5313"/>
                  </a:cubicBezTo>
                  <a:cubicBezTo>
                    <a:pt x="4115" y="5313"/>
                    <a:pt x="5298" y="4114"/>
                    <a:pt x="5298" y="2656"/>
                  </a:cubicBezTo>
                  <a:cubicBezTo>
                    <a:pt x="5298" y="1199"/>
                    <a:pt x="4115" y="0"/>
                    <a:pt x="2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8"/>
            <p:cNvSpPr/>
            <p:nvPr/>
          </p:nvSpPr>
          <p:spPr>
            <a:xfrm>
              <a:off x="7198529" y="3248570"/>
              <a:ext cx="37854" cy="25009"/>
            </a:xfrm>
            <a:custGeom>
              <a:rect b="b" l="l" r="r" t="t"/>
              <a:pathLst>
                <a:path extrusionOk="0" h="954" w="1444">
                  <a:moveTo>
                    <a:pt x="0" y="1"/>
                  </a:moveTo>
                  <a:lnTo>
                    <a:pt x="0" y="477"/>
                  </a:lnTo>
                  <a:cubicBezTo>
                    <a:pt x="0" y="737"/>
                    <a:pt x="217" y="954"/>
                    <a:pt x="491" y="954"/>
                  </a:cubicBezTo>
                  <a:lnTo>
                    <a:pt x="968" y="954"/>
                  </a:lnTo>
                  <a:cubicBezTo>
                    <a:pt x="1227" y="954"/>
                    <a:pt x="1444" y="737"/>
                    <a:pt x="1444" y="4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8"/>
            <p:cNvSpPr/>
            <p:nvPr/>
          </p:nvSpPr>
          <p:spPr>
            <a:xfrm>
              <a:off x="7342711" y="3071436"/>
              <a:ext cx="48236" cy="12950"/>
            </a:xfrm>
            <a:custGeom>
              <a:rect b="b" l="l" r="r" t="t"/>
              <a:pathLst>
                <a:path extrusionOk="0" h="494" w="1840">
                  <a:moveTo>
                    <a:pt x="1528" y="1"/>
                  </a:moveTo>
                  <a:cubicBezTo>
                    <a:pt x="1519" y="1"/>
                    <a:pt x="1511" y="1"/>
                    <a:pt x="1502" y="2"/>
                  </a:cubicBezTo>
                  <a:lnTo>
                    <a:pt x="289" y="2"/>
                  </a:lnTo>
                  <a:cubicBezTo>
                    <a:pt x="0" y="31"/>
                    <a:pt x="0" y="464"/>
                    <a:pt x="289" y="493"/>
                  </a:cubicBezTo>
                  <a:lnTo>
                    <a:pt x="1502" y="493"/>
                  </a:lnTo>
                  <a:cubicBezTo>
                    <a:pt x="1511" y="494"/>
                    <a:pt x="1519" y="494"/>
                    <a:pt x="1528" y="494"/>
                  </a:cubicBezTo>
                  <a:cubicBezTo>
                    <a:pt x="1839" y="494"/>
                    <a:pt x="1839" y="1"/>
                    <a:pt x="152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8"/>
            <p:cNvSpPr/>
            <p:nvPr/>
          </p:nvSpPr>
          <p:spPr>
            <a:xfrm>
              <a:off x="7045643" y="3071436"/>
              <a:ext cx="54658" cy="12950"/>
            </a:xfrm>
            <a:custGeom>
              <a:rect b="b" l="l" r="r" t="t"/>
              <a:pathLst>
                <a:path extrusionOk="0" h="494" w="2085">
                  <a:moveTo>
                    <a:pt x="1773" y="1"/>
                  </a:moveTo>
                  <a:cubicBezTo>
                    <a:pt x="1765" y="1"/>
                    <a:pt x="1756" y="1"/>
                    <a:pt x="1747" y="2"/>
                  </a:cubicBezTo>
                  <a:lnTo>
                    <a:pt x="304" y="2"/>
                  </a:lnTo>
                  <a:cubicBezTo>
                    <a:pt x="1" y="31"/>
                    <a:pt x="1" y="464"/>
                    <a:pt x="304" y="493"/>
                  </a:cubicBezTo>
                  <a:lnTo>
                    <a:pt x="1747" y="493"/>
                  </a:lnTo>
                  <a:cubicBezTo>
                    <a:pt x="1756" y="494"/>
                    <a:pt x="1765" y="494"/>
                    <a:pt x="1773" y="494"/>
                  </a:cubicBezTo>
                  <a:cubicBezTo>
                    <a:pt x="2085" y="494"/>
                    <a:pt x="2085" y="1"/>
                    <a:pt x="1773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8"/>
            <p:cNvSpPr/>
            <p:nvPr/>
          </p:nvSpPr>
          <p:spPr>
            <a:xfrm>
              <a:off x="7211400" y="2907723"/>
              <a:ext cx="12505" cy="43831"/>
            </a:xfrm>
            <a:custGeom>
              <a:rect b="b" l="l" r="r" t="t"/>
              <a:pathLst>
                <a:path extrusionOk="0" h="1672" w="477">
                  <a:moveTo>
                    <a:pt x="233" y="0"/>
                  </a:moveTo>
                  <a:cubicBezTo>
                    <a:pt x="119" y="0"/>
                    <a:pt x="7" y="76"/>
                    <a:pt x="0" y="228"/>
                  </a:cubicBezTo>
                  <a:lnTo>
                    <a:pt x="0" y="1426"/>
                  </a:lnTo>
                  <a:cubicBezTo>
                    <a:pt x="0" y="1570"/>
                    <a:pt x="101" y="1671"/>
                    <a:pt x="231" y="1671"/>
                  </a:cubicBezTo>
                  <a:cubicBezTo>
                    <a:pt x="361" y="1671"/>
                    <a:pt x="477" y="1570"/>
                    <a:pt x="477" y="1426"/>
                  </a:cubicBezTo>
                  <a:lnTo>
                    <a:pt x="477" y="228"/>
                  </a:lnTo>
                  <a:cubicBezTo>
                    <a:pt x="462" y="76"/>
                    <a:pt x="347" y="0"/>
                    <a:pt x="233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7204951" y="3014706"/>
              <a:ext cx="25009" cy="107508"/>
            </a:xfrm>
            <a:custGeom>
              <a:rect b="b" l="l" r="r" t="t"/>
              <a:pathLst>
                <a:path extrusionOk="0" h="4101" w="954">
                  <a:moveTo>
                    <a:pt x="477" y="1"/>
                  </a:moveTo>
                  <a:cubicBezTo>
                    <a:pt x="217" y="1"/>
                    <a:pt x="1" y="217"/>
                    <a:pt x="15" y="477"/>
                  </a:cubicBezTo>
                  <a:lnTo>
                    <a:pt x="145" y="3783"/>
                  </a:lnTo>
                  <a:cubicBezTo>
                    <a:pt x="160" y="3956"/>
                    <a:pt x="304" y="4100"/>
                    <a:pt x="477" y="4100"/>
                  </a:cubicBezTo>
                  <a:cubicBezTo>
                    <a:pt x="665" y="4100"/>
                    <a:pt x="809" y="3956"/>
                    <a:pt x="809" y="3783"/>
                  </a:cubicBezTo>
                  <a:lnTo>
                    <a:pt x="939" y="477"/>
                  </a:lnTo>
                  <a:cubicBezTo>
                    <a:pt x="954" y="217"/>
                    <a:pt x="737" y="1"/>
                    <a:pt x="47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8"/>
            <p:cNvSpPr/>
            <p:nvPr/>
          </p:nvSpPr>
          <p:spPr>
            <a:xfrm>
              <a:off x="7207992" y="3134666"/>
              <a:ext cx="18953" cy="18953"/>
            </a:xfrm>
            <a:custGeom>
              <a:rect b="b" l="l" r="r" t="t"/>
              <a:pathLst>
                <a:path extrusionOk="0" h="723" w="723">
                  <a:moveTo>
                    <a:pt x="361" y="1"/>
                  </a:moveTo>
                  <a:cubicBezTo>
                    <a:pt x="159" y="1"/>
                    <a:pt x="0" y="160"/>
                    <a:pt x="0" y="362"/>
                  </a:cubicBezTo>
                  <a:cubicBezTo>
                    <a:pt x="0" y="564"/>
                    <a:pt x="159" y="723"/>
                    <a:pt x="361" y="723"/>
                  </a:cubicBezTo>
                  <a:cubicBezTo>
                    <a:pt x="563" y="723"/>
                    <a:pt x="722" y="564"/>
                    <a:pt x="722" y="362"/>
                  </a:cubicBezTo>
                  <a:cubicBezTo>
                    <a:pt x="722" y="160"/>
                    <a:pt x="563" y="1"/>
                    <a:pt x="36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8"/>
            <p:cNvSpPr/>
            <p:nvPr/>
          </p:nvSpPr>
          <p:spPr>
            <a:xfrm>
              <a:off x="7276099" y="2940754"/>
              <a:ext cx="25088" cy="28574"/>
            </a:xfrm>
            <a:custGeom>
              <a:rect b="b" l="l" r="r" t="t"/>
              <a:pathLst>
                <a:path extrusionOk="0" h="1090" w="957">
                  <a:moveTo>
                    <a:pt x="646" y="0"/>
                  </a:moveTo>
                  <a:cubicBezTo>
                    <a:pt x="574" y="0"/>
                    <a:pt x="502" y="32"/>
                    <a:pt x="448" y="108"/>
                  </a:cubicBezTo>
                  <a:lnTo>
                    <a:pt x="87" y="729"/>
                  </a:lnTo>
                  <a:cubicBezTo>
                    <a:pt x="1" y="887"/>
                    <a:pt x="116" y="1090"/>
                    <a:pt x="304" y="1090"/>
                  </a:cubicBezTo>
                  <a:cubicBezTo>
                    <a:pt x="376" y="1090"/>
                    <a:pt x="463" y="1046"/>
                    <a:pt x="506" y="974"/>
                  </a:cubicBezTo>
                  <a:lnTo>
                    <a:pt x="867" y="339"/>
                  </a:lnTo>
                  <a:cubicBezTo>
                    <a:pt x="957" y="159"/>
                    <a:pt x="805" y="0"/>
                    <a:pt x="646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8"/>
            <p:cNvSpPr/>
            <p:nvPr/>
          </p:nvSpPr>
          <p:spPr>
            <a:xfrm>
              <a:off x="7133804" y="3185812"/>
              <a:ext cx="26372" cy="29859"/>
            </a:xfrm>
            <a:custGeom>
              <a:rect b="b" l="l" r="r" t="t"/>
              <a:pathLst>
                <a:path extrusionOk="0" h="1139" w="1006">
                  <a:moveTo>
                    <a:pt x="665" y="1"/>
                  </a:moveTo>
                  <a:cubicBezTo>
                    <a:pt x="587" y="1"/>
                    <a:pt x="509" y="42"/>
                    <a:pt x="463" y="143"/>
                  </a:cubicBezTo>
                  <a:lnTo>
                    <a:pt x="102" y="778"/>
                  </a:lnTo>
                  <a:cubicBezTo>
                    <a:pt x="1" y="937"/>
                    <a:pt x="116" y="1139"/>
                    <a:pt x="304" y="1139"/>
                  </a:cubicBezTo>
                  <a:cubicBezTo>
                    <a:pt x="391" y="1139"/>
                    <a:pt x="463" y="1081"/>
                    <a:pt x="506" y="1009"/>
                  </a:cubicBezTo>
                  <a:lnTo>
                    <a:pt x="867" y="388"/>
                  </a:lnTo>
                  <a:cubicBezTo>
                    <a:pt x="1005" y="191"/>
                    <a:pt x="834" y="1"/>
                    <a:pt x="665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8"/>
            <p:cNvSpPr/>
            <p:nvPr/>
          </p:nvSpPr>
          <p:spPr>
            <a:xfrm>
              <a:off x="7132886" y="2939758"/>
              <a:ext cx="26320" cy="29571"/>
            </a:xfrm>
            <a:custGeom>
              <a:rect b="b" l="l" r="r" t="t"/>
              <a:pathLst>
                <a:path extrusionOk="0" h="1128" w="1004">
                  <a:moveTo>
                    <a:pt x="333" y="0"/>
                  </a:moveTo>
                  <a:cubicBezTo>
                    <a:pt x="167" y="0"/>
                    <a:pt x="1" y="182"/>
                    <a:pt x="137" y="377"/>
                  </a:cubicBezTo>
                  <a:lnTo>
                    <a:pt x="498" y="1012"/>
                  </a:lnTo>
                  <a:cubicBezTo>
                    <a:pt x="527" y="1084"/>
                    <a:pt x="613" y="1128"/>
                    <a:pt x="700" y="1128"/>
                  </a:cubicBezTo>
                  <a:cubicBezTo>
                    <a:pt x="888" y="1128"/>
                    <a:pt x="1003" y="925"/>
                    <a:pt x="902" y="767"/>
                  </a:cubicBezTo>
                  <a:lnTo>
                    <a:pt x="541" y="146"/>
                  </a:lnTo>
                  <a:cubicBezTo>
                    <a:pt x="494" y="43"/>
                    <a:pt x="414" y="0"/>
                    <a:pt x="33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8"/>
            <p:cNvSpPr/>
            <p:nvPr/>
          </p:nvSpPr>
          <p:spPr>
            <a:xfrm>
              <a:off x="7276020" y="3186729"/>
              <a:ext cx="25062" cy="28941"/>
            </a:xfrm>
            <a:custGeom>
              <a:rect b="b" l="l" r="r" t="t"/>
              <a:pathLst>
                <a:path extrusionOk="0" h="1104" w="956">
                  <a:moveTo>
                    <a:pt x="313" y="1"/>
                  </a:moveTo>
                  <a:cubicBezTo>
                    <a:pt x="153" y="1"/>
                    <a:pt x="0" y="163"/>
                    <a:pt x="90" y="353"/>
                  </a:cubicBezTo>
                  <a:lnTo>
                    <a:pt x="451" y="974"/>
                  </a:lnTo>
                  <a:cubicBezTo>
                    <a:pt x="493" y="1043"/>
                    <a:pt x="574" y="1099"/>
                    <a:pt x="657" y="1104"/>
                  </a:cubicBezTo>
                  <a:lnTo>
                    <a:pt x="657" y="1104"/>
                  </a:lnTo>
                  <a:cubicBezTo>
                    <a:pt x="842" y="1087"/>
                    <a:pt x="956" y="901"/>
                    <a:pt x="870" y="743"/>
                  </a:cubicBezTo>
                  <a:lnTo>
                    <a:pt x="509" y="108"/>
                  </a:lnTo>
                  <a:cubicBezTo>
                    <a:pt x="456" y="33"/>
                    <a:pt x="384" y="1"/>
                    <a:pt x="313" y="1"/>
                  </a:cubicBezTo>
                  <a:close/>
                  <a:moveTo>
                    <a:pt x="657" y="1104"/>
                  </a:moveTo>
                  <a:cubicBezTo>
                    <a:pt x="656" y="1104"/>
                    <a:pt x="655" y="1104"/>
                    <a:pt x="653" y="1104"/>
                  </a:cubicBezTo>
                  <a:lnTo>
                    <a:pt x="668" y="1104"/>
                  </a:lnTo>
                  <a:cubicBezTo>
                    <a:pt x="664" y="1104"/>
                    <a:pt x="661" y="1104"/>
                    <a:pt x="657" y="1104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8"/>
            <p:cNvSpPr/>
            <p:nvPr/>
          </p:nvSpPr>
          <p:spPr>
            <a:xfrm>
              <a:off x="7322185" y="3137550"/>
              <a:ext cx="35312" cy="22886"/>
            </a:xfrm>
            <a:custGeom>
              <a:rect b="b" l="l" r="r" t="t"/>
              <a:pathLst>
                <a:path extrusionOk="0" h="873" w="1347">
                  <a:moveTo>
                    <a:pt x="365" y="0"/>
                  </a:moveTo>
                  <a:cubicBezTo>
                    <a:pt x="144" y="0"/>
                    <a:pt x="0" y="348"/>
                    <a:pt x="264" y="468"/>
                  </a:cubicBezTo>
                  <a:lnTo>
                    <a:pt x="899" y="829"/>
                  </a:lnTo>
                  <a:cubicBezTo>
                    <a:pt x="928" y="858"/>
                    <a:pt x="971" y="872"/>
                    <a:pt x="1014" y="872"/>
                  </a:cubicBezTo>
                  <a:cubicBezTo>
                    <a:pt x="1260" y="858"/>
                    <a:pt x="1346" y="540"/>
                    <a:pt x="1130" y="410"/>
                  </a:cubicBezTo>
                  <a:lnTo>
                    <a:pt x="509" y="50"/>
                  </a:lnTo>
                  <a:cubicBezTo>
                    <a:pt x="460" y="15"/>
                    <a:pt x="411" y="0"/>
                    <a:pt x="365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8"/>
            <p:cNvSpPr/>
            <p:nvPr/>
          </p:nvSpPr>
          <p:spPr>
            <a:xfrm>
              <a:off x="7077599" y="2995858"/>
              <a:ext cx="33922" cy="21916"/>
            </a:xfrm>
            <a:custGeom>
              <a:rect b="b" l="l" r="r" t="t"/>
              <a:pathLst>
                <a:path extrusionOk="0" h="836" w="1294">
                  <a:moveTo>
                    <a:pt x="343" y="0"/>
                  </a:moveTo>
                  <a:cubicBezTo>
                    <a:pt x="129" y="0"/>
                    <a:pt x="0" y="297"/>
                    <a:pt x="211" y="446"/>
                  </a:cubicBezTo>
                  <a:lnTo>
                    <a:pt x="846" y="806"/>
                  </a:lnTo>
                  <a:cubicBezTo>
                    <a:pt x="875" y="835"/>
                    <a:pt x="918" y="835"/>
                    <a:pt x="961" y="835"/>
                  </a:cubicBezTo>
                  <a:cubicBezTo>
                    <a:pt x="1207" y="835"/>
                    <a:pt x="1293" y="518"/>
                    <a:pt x="1077" y="388"/>
                  </a:cubicBezTo>
                  <a:lnTo>
                    <a:pt x="456" y="27"/>
                  </a:lnTo>
                  <a:cubicBezTo>
                    <a:pt x="417" y="8"/>
                    <a:pt x="379" y="0"/>
                    <a:pt x="34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8"/>
            <p:cNvSpPr/>
            <p:nvPr/>
          </p:nvSpPr>
          <p:spPr>
            <a:xfrm>
              <a:off x="7323784" y="2995255"/>
              <a:ext cx="35312" cy="22519"/>
            </a:xfrm>
            <a:custGeom>
              <a:rect b="b" l="l" r="r" t="t"/>
              <a:pathLst>
                <a:path extrusionOk="0" h="859" w="1347">
                  <a:moveTo>
                    <a:pt x="981" y="1"/>
                  </a:moveTo>
                  <a:cubicBezTo>
                    <a:pt x="936" y="1"/>
                    <a:pt x="887" y="15"/>
                    <a:pt x="838" y="50"/>
                  </a:cubicBezTo>
                  <a:lnTo>
                    <a:pt x="217" y="411"/>
                  </a:lnTo>
                  <a:cubicBezTo>
                    <a:pt x="1" y="541"/>
                    <a:pt x="87" y="858"/>
                    <a:pt x="333" y="858"/>
                  </a:cubicBezTo>
                  <a:cubicBezTo>
                    <a:pt x="376" y="858"/>
                    <a:pt x="419" y="858"/>
                    <a:pt x="448" y="829"/>
                  </a:cubicBezTo>
                  <a:lnTo>
                    <a:pt x="1083" y="469"/>
                  </a:lnTo>
                  <a:cubicBezTo>
                    <a:pt x="1347" y="349"/>
                    <a:pt x="1203" y="1"/>
                    <a:pt x="981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7077809" y="3137550"/>
              <a:ext cx="34945" cy="22886"/>
            </a:xfrm>
            <a:custGeom>
              <a:rect b="b" l="l" r="r" t="t"/>
              <a:pathLst>
                <a:path extrusionOk="0" h="873" w="1333">
                  <a:moveTo>
                    <a:pt x="967" y="0"/>
                  </a:moveTo>
                  <a:cubicBezTo>
                    <a:pt x="921" y="0"/>
                    <a:pt x="873" y="15"/>
                    <a:pt x="823" y="50"/>
                  </a:cubicBezTo>
                  <a:lnTo>
                    <a:pt x="203" y="410"/>
                  </a:lnTo>
                  <a:cubicBezTo>
                    <a:pt x="1" y="540"/>
                    <a:pt x="73" y="858"/>
                    <a:pt x="318" y="872"/>
                  </a:cubicBezTo>
                  <a:cubicBezTo>
                    <a:pt x="361" y="872"/>
                    <a:pt x="405" y="858"/>
                    <a:pt x="448" y="829"/>
                  </a:cubicBezTo>
                  <a:lnTo>
                    <a:pt x="1069" y="468"/>
                  </a:lnTo>
                  <a:cubicBezTo>
                    <a:pt x="1332" y="348"/>
                    <a:pt x="1188" y="0"/>
                    <a:pt x="967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7186050" y="3210742"/>
              <a:ext cx="63204" cy="44303"/>
            </a:xfrm>
            <a:custGeom>
              <a:rect b="b" l="l" r="r" t="t"/>
              <a:pathLst>
                <a:path extrusionOk="0" h="1690" w="2411">
                  <a:moveTo>
                    <a:pt x="0" y="0"/>
                  </a:moveTo>
                  <a:lnTo>
                    <a:pt x="0" y="1198"/>
                  </a:lnTo>
                  <a:cubicBezTo>
                    <a:pt x="0" y="1473"/>
                    <a:pt x="217" y="1689"/>
                    <a:pt x="476" y="1689"/>
                  </a:cubicBezTo>
                  <a:lnTo>
                    <a:pt x="1920" y="1689"/>
                  </a:lnTo>
                  <a:cubicBezTo>
                    <a:pt x="2194" y="1689"/>
                    <a:pt x="2411" y="1473"/>
                    <a:pt x="2411" y="1198"/>
                  </a:cubicBezTo>
                  <a:lnTo>
                    <a:pt x="2411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7179602" y="3210349"/>
              <a:ext cx="76102" cy="12898"/>
            </a:xfrm>
            <a:custGeom>
              <a:rect b="b" l="l" r="r" t="t"/>
              <a:pathLst>
                <a:path extrusionOk="0" h="492" w="2903">
                  <a:moveTo>
                    <a:pt x="246" y="1"/>
                  </a:moveTo>
                  <a:cubicBezTo>
                    <a:pt x="116" y="1"/>
                    <a:pt x="1" y="116"/>
                    <a:pt x="1" y="246"/>
                  </a:cubicBezTo>
                  <a:cubicBezTo>
                    <a:pt x="1" y="376"/>
                    <a:pt x="116" y="492"/>
                    <a:pt x="246" y="492"/>
                  </a:cubicBezTo>
                  <a:lnTo>
                    <a:pt x="2657" y="492"/>
                  </a:lnTo>
                  <a:cubicBezTo>
                    <a:pt x="2787" y="492"/>
                    <a:pt x="2902" y="376"/>
                    <a:pt x="2902" y="246"/>
                  </a:cubicBezTo>
                  <a:cubicBezTo>
                    <a:pt x="2902" y="116"/>
                    <a:pt x="2787" y="1"/>
                    <a:pt x="2657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2" name="Google Shape;1062;p38"/>
          <p:cNvGrpSpPr/>
          <p:nvPr/>
        </p:nvGrpSpPr>
        <p:grpSpPr>
          <a:xfrm>
            <a:off x="4878775" y="1458764"/>
            <a:ext cx="373905" cy="349682"/>
            <a:chOff x="2769819" y="2907251"/>
            <a:chExt cx="373905" cy="349682"/>
          </a:xfrm>
        </p:grpSpPr>
        <p:sp>
          <p:nvSpPr>
            <p:cNvPr id="1063" name="Google Shape;1063;p38"/>
            <p:cNvSpPr/>
            <p:nvPr/>
          </p:nvSpPr>
          <p:spPr>
            <a:xfrm>
              <a:off x="2975292" y="2943559"/>
              <a:ext cx="168431" cy="176532"/>
            </a:xfrm>
            <a:custGeom>
              <a:rect b="b" l="l" r="r" t="t"/>
              <a:pathLst>
                <a:path extrusionOk="0" h="6734" w="6425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lnTo>
                    <a:pt x="1" y="4375"/>
                  </a:lnTo>
                  <a:cubicBezTo>
                    <a:pt x="1" y="4750"/>
                    <a:pt x="304" y="5053"/>
                    <a:pt x="679" y="5053"/>
                  </a:cubicBezTo>
                  <a:lnTo>
                    <a:pt x="1372" y="5053"/>
                  </a:lnTo>
                  <a:lnTo>
                    <a:pt x="982" y="6583"/>
                  </a:lnTo>
                  <a:cubicBezTo>
                    <a:pt x="960" y="6671"/>
                    <a:pt x="1021" y="6734"/>
                    <a:pt x="1096" y="6734"/>
                  </a:cubicBezTo>
                  <a:cubicBezTo>
                    <a:pt x="1120" y="6734"/>
                    <a:pt x="1146" y="6727"/>
                    <a:pt x="1170" y="6713"/>
                  </a:cubicBezTo>
                  <a:lnTo>
                    <a:pt x="3436" y="5053"/>
                  </a:lnTo>
                  <a:lnTo>
                    <a:pt x="5732" y="5053"/>
                  </a:lnTo>
                  <a:cubicBezTo>
                    <a:pt x="6121" y="5053"/>
                    <a:pt x="6424" y="4750"/>
                    <a:pt x="6424" y="4375"/>
                  </a:cubicBezTo>
                  <a:lnTo>
                    <a:pt x="6424" y="694"/>
                  </a:lnTo>
                  <a:cubicBezTo>
                    <a:pt x="6424" y="304"/>
                    <a:pt x="6121" y="1"/>
                    <a:pt x="5746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3035456" y="2943559"/>
              <a:ext cx="48105" cy="114691"/>
            </a:xfrm>
            <a:custGeom>
              <a:rect b="b" l="l" r="r" t="t"/>
              <a:pathLst>
                <a:path extrusionOk="0" h="4375" w="1835">
                  <a:moveTo>
                    <a:pt x="1" y="1"/>
                  </a:moveTo>
                  <a:lnTo>
                    <a:pt x="1" y="3451"/>
                  </a:lnTo>
                  <a:cubicBezTo>
                    <a:pt x="1" y="3956"/>
                    <a:pt x="405" y="4375"/>
                    <a:pt x="925" y="4375"/>
                  </a:cubicBezTo>
                  <a:cubicBezTo>
                    <a:pt x="1430" y="4360"/>
                    <a:pt x="1834" y="3956"/>
                    <a:pt x="1834" y="3451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3047567" y="2907251"/>
              <a:ext cx="23882" cy="96524"/>
            </a:xfrm>
            <a:custGeom>
              <a:rect b="b" l="l" r="r" t="t"/>
              <a:pathLst>
                <a:path extrusionOk="0" h="3682" w="911">
                  <a:moveTo>
                    <a:pt x="246" y="0"/>
                  </a:moveTo>
                  <a:cubicBezTo>
                    <a:pt x="116" y="0"/>
                    <a:pt x="1" y="116"/>
                    <a:pt x="15" y="246"/>
                  </a:cubicBezTo>
                  <a:lnTo>
                    <a:pt x="217" y="3465"/>
                  </a:lnTo>
                  <a:cubicBezTo>
                    <a:pt x="217" y="3595"/>
                    <a:pt x="318" y="3681"/>
                    <a:pt x="448" y="3681"/>
                  </a:cubicBezTo>
                  <a:lnTo>
                    <a:pt x="477" y="3681"/>
                  </a:lnTo>
                  <a:cubicBezTo>
                    <a:pt x="593" y="3681"/>
                    <a:pt x="694" y="3595"/>
                    <a:pt x="708" y="3465"/>
                  </a:cubicBezTo>
                  <a:lnTo>
                    <a:pt x="896" y="246"/>
                  </a:lnTo>
                  <a:cubicBezTo>
                    <a:pt x="910" y="116"/>
                    <a:pt x="809" y="0"/>
                    <a:pt x="679" y="0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3047567" y="3021916"/>
              <a:ext cx="23882" cy="24223"/>
            </a:xfrm>
            <a:custGeom>
              <a:rect b="b" l="l" r="r" t="t"/>
              <a:pathLst>
                <a:path extrusionOk="0" h="924" w="911">
                  <a:moveTo>
                    <a:pt x="448" y="0"/>
                  </a:moveTo>
                  <a:cubicBezTo>
                    <a:pt x="203" y="0"/>
                    <a:pt x="1" y="202"/>
                    <a:pt x="1" y="462"/>
                  </a:cubicBezTo>
                  <a:cubicBezTo>
                    <a:pt x="1" y="707"/>
                    <a:pt x="203" y="924"/>
                    <a:pt x="448" y="924"/>
                  </a:cubicBezTo>
                  <a:cubicBezTo>
                    <a:pt x="708" y="924"/>
                    <a:pt x="910" y="707"/>
                    <a:pt x="910" y="462"/>
                  </a:cubicBezTo>
                  <a:cubicBezTo>
                    <a:pt x="910" y="202"/>
                    <a:pt x="708" y="0"/>
                    <a:pt x="448" y="0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2769819" y="3172521"/>
              <a:ext cx="205132" cy="84412"/>
            </a:xfrm>
            <a:custGeom>
              <a:rect b="b" l="l" r="r" t="t"/>
              <a:pathLst>
                <a:path extrusionOk="0" h="3220" w="7825">
                  <a:moveTo>
                    <a:pt x="2541" y="0"/>
                  </a:moveTo>
                  <a:lnTo>
                    <a:pt x="606" y="708"/>
                  </a:lnTo>
                  <a:cubicBezTo>
                    <a:pt x="246" y="838"/>
                    <a:pt x="0" y="1184"/>
                    <a:pt x="0" y="1574"/>
                  </a:cubicBezTo>
                  <a:lnTo>
                    <a:pt x="0" y="2988"/>
                  </a:lnTo>
                  <a:cubicBezTo>
                    <a:pt x="0" y="3118"/>
                    <a:pt x="101" y="3219"/>
                    <a:pt x="231" y="3219"/>
                  </a:cubicBezTo>
                  <a:lnTo>
                    <a:pt x="7593" y="3219"/>
                  </a:lnTo>
                  <a:cubicBezTo>
                    <a:pt x="7723" y="3219"/>
                    <a:pt x="7824" y="3118"/>
                    <a:pt x="7824" y="2988"/>
                  </a:cubicBezTo>
                  <a:lnTo>
                    <a:pt x="7824" y="1574"/>
                  </a:lnTo>
                  <a:cubicBezTo>
                    <a:pt x="7824" y="1184"/>
                    <a:pt x="7579" y="838"/>
                    <a:pt x="7218" y="708"/>
                  </a:cubicBezTo>
                  <a:lnTo>
                    <a:pt x="5298" y="0"/>
                  </a:lnTo>
                  <a:lnTo>
                    <a:pt x="3912" y="462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2860628" y="3196743"/>
              <a:ext cx="24249" cy="60190"/>
            </a:xfrm>
            <a:custGeom>
              <a:rect b="b" l="l" r="r" t="t"/>
              <a:pathLst>
                <a:path extrusionOk="0" h="2296" w="925">
                  <a:moveTo>
                    <a:pt x="217" y="0"/>
                  </a:moveTo>
                  <a:lnTo>
                    <a:pt x="1" y="2295"/>
                  </a:lnTo>
                  <a:lnTo>
                    <a:pt x="925" y="229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2862148" y="3184632"/>
              <a:ext cx="21208" cy="20448"/>
            </a:xfrm>
            <a:custGeom>
              <a:rect b="b" l="l" r="r" t="t"/>
              <a:pathLst>
                <a:path extrusionOk="0" h="780" w="809">
                  <a:moveTo>
                    <a:pt x="0" y="0"/>
                  </a:moveTo>
                  <a:lnTo>
                    <a:pt x="0" y="621"/>
                  </a:lnTo>
                  <a:cubicBezTo>
                    <a:pt x="0" y="708"/>
                    <a:pt x="73" y="780"/>
                    <a:pt x="159" y="780"/>
                  </a:cubicBezTo>
                  <a:lnTo>
                    <a:pt x="650" y="780"/>
                  </a:lnTo>
                  <a:cubicBezTo>
                    <a:pt x="737" y="780"/>
                    <a:pt x="809" y="708"/>
                    <a:pt x="809" y="621"/>
                  </a:cubicBezTo>
                  <a:lnTo>
                    <a:pt x="809" y="0"/>
                  </a:lnTo>
                  <a:close/>
                </a:path>
              </a:pathLst>
            </a:custGeom>
            <a:solidFill>
              <a:srgbClr val="51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2938958" y="3197110"/>
              <a:ext cx="35993" cy="59823"/>
            </a:xfrm>
            <a:custGeom>
              <a:rect b="b" l="l" r="r" t="t"/>
              <a:pathLst>
                <a:path extrusionOk="0" h="2282" w="1373">
                  <a:moveTo>
                    <a:pt x="1127" y="1"/>
                  </a:moveTo>
                  <a:lnTo>
                    <a:pt x="261" y="867"/>
                  </a:lnTo>
                  <a:cubicBezTo>
                    <a:pt x="87" y="1040"/>
                    <a:pt x="1" y="1271"/>
                    <a:pt x="1" y="1516"/>
                  </a:cubicBezTo>
                  <a:lnTo>
                    <a:pt x="1" y="2281"/>
                  </a:lnTo>
                  <a:lnTo>
                    <a:pt x="1141" y="2281"/>
                  </a:lnTo>
                  <a:cubicBezTo>
                    <a:pt x="1271" y="2281"/>
                    <a:pt x="1372" y="2180"/>
                    <a:pt x="1372" y="2050"/>
                  </a:cubicBezTo>
                  <a:lnTo>
                    <a:pt x="1372" y="621"/>
                  </a:lnTo>
                  <a:cubicBezTo>
                    <a:pt x="1372" y="390"/>
                    <a:pt x="1286" y="174"/>
                    <a:pt x="112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8"/>
            <p:cNvSpPr/>
            <p:nvPr/>
          </p:nvSpPr>
          <p:spPr>
            <a:xfrm>
              <a:off x="2806520" y="2985582"/>
              <a:ext cx="132464" cy="96130"/>
            </a:xfrm>
            <a:custGeom>
              <a:rect b="b" l="l" r="r" t="t"/>
              <a:pathLst>
                <a:path extrusionOk="0" h="3667" w="5053">
                  <a:moveTo>
                    <a:pt x="1834" y="0"/>
                  </a:moveTo>
                  <a:cubicBezTo>
                    <a:pt x="823" y="0"/>
                    <a:pt x="0" y="823"/>
                    <a:pt x="0" y="1848"/>
                  </a:cubicBezTo>
                  <a:lnTo>
                    <a:pt x="0" y="2382"/>
                  </a:lnTo>
                  <a:cubicBezTo>
                    <a:pt x="0" y="2627"/>
                    <a:pt x="29" y="2873"/>
                    <a:pt x="116" y="3104"/>
                  </a:cubicBezTo>
                  <a:lnTo>
                    <a:pt x="188" y="3335"/>
                  </a:lnTo>
                  <a:cubicBezTo>
                    <a:pt x="217" y="3407"/>
                    <a:pt x="217" y="3479"/>
                    <a:pt x="231" y="3551"/>
                  </a:cubicBezTo>
                  <a:lnTo>
                    <a:pt x="231" y="3667"/>
                  </a:lnTo>
                  <a:lnTo>
                    <a:pt x="4822" y="3667"/>
                  </a:lnTo>
                  <a:lnTo>
                    <a:pt x="4822" y="3551"/>
                  </a:lnTo>
                  <a:cubicBezTo>
                    <a:pt x="4822" y="3479"/>
                    <a:pt x="4836" y="3407"/>
                    <a:pt x="4865" y="3335"/>
                  </a:cubicBezTo>
                  <a:lnTo>
                    <a:pt x="4937" y="3104"/>
                  </a:lnTo>
                  <a:cubicBezTo>
                    <a:pt x="5010" y="2873"/>
                    <a:pt x="5053" y="2627"/>
                    <a:pt x="5053" y="2397"/>
                  </a:cubicBezTo>
                  <a:lnTo>
                    <a:pt x="5053" y="462"/>
                  </a:lnTo>
                  <a:cubicBezTo>
                    <a:pt x="5053" y="217"/>
                    <a:pt x="4851" y="0"/>
                    <a:pt x="4591" y="0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8"/>
            <p:cNvSpPr/>
            <p:nvPr/>
          </p:nvSpPr>
          <p:spPr>
            <a:xfrm>
              <a:off x="2836405" y="2985582"/>
              <a:ext cx="102579" cy="96524"/>
            </a:xfrm>
            <a:custGeom>
              <a:rect b="b" l="l" r="r" t="t"/>
              <a:pathLst>
                <a:path extrusionOk="0" h="3682" w="3913">
                  <a:moveTo>
                    <a:pt x="939" y="0"/>
                  </a:moveTo>
                  <a:cubicBezTo>
                    <a:pt x="419" y="0"/>
                    <a:pt x="1" y="419"/>
                    <a:pt x="1" y="939"/>
                  </a:cubicBezTo>
                  <a:cubicBezTo>
                    <a:pt x="1" y="1458"/>
                    <a:pt x="419" y="1877"/>
                    <a:pt x="939" y="1877"/>
                  </a:cubicBezTo>
                  <a:lnTo>
                    <a:pt x="1069" y="1877"/>
                  </a:lnTo>
                  <a:lnTo>
                    <a:pt x="1127" y="3681"/>
                  </a:lnTo>
                  <a:lnTo>
                    <a:pt x="3682" y="3681"/>
                  </a:lnTo>
                  <a:lnTo>
                    <a:pt x="3682" y="3566"/>
                  </a:lnTo>
                  <a:cubicBezTo>
                    <a:pt x="3682" y="3494"/>
                    <a:pt x="3696" y="3407"/>
                    <a:pt x="3725" y="3349"/>
                  </a:cubicBezTo>
                  <a:lnTo>
                    <a:pt x="3797" y="3118"/>
                  </a:lnTo>
                  <a:cubicBezTo>
                    <a:pt x="3870" y="2887"/>
                    <a:pt x="3913" y="2642"/>
                    <a:pt x="3913" y="2397"/>
                  </a:cubicBezTo>
                  <a:lnTo>
                    <a:pt x="3913" y="462"/>
                  </a:lnTo>
                  <a:cubicBezTo>
                    <a:pt x="3913" y="217"/>
                    <a:pt x="3711" y="0"/>
                    <a:pt x="3451" y="0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2836405" y="3130498"/>
              <a:ext cx="72327" cy="54160"/>
            </a:xfrm>
            <a:custGeom>
              <a:rect b="b" l="l" r="r" t="t"/>
              <a:pathLst>
                <a:path extrusionOk="0" h="2066" w="2759">
                  <a:moveTo>
                    <a:pt x="1" y="1"/>
                  </a:moveTo>
                  <a:lnTo>
                    <a:pt x="1" y="2065"/>
                  </a:lnTo>
                  <a:lnTo>
                    <a:pt x="2758" y="2065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8"/>
            <p:cNvSpPr/>
            <p:nvPr/>
          </p:nvSpPr>
          <p:spPr>
            <a:xfrm>
              <a:off x="2836405" y="3130498"/>
              <a:ext cx="72327" cy="30121"/>
            </a:xfrm>
            <a:custGeom>
              <a:rect b="b" l="l" r="r" t="t"/>
              <a:pathLst>
                <a:path extrusionOk="0" h="1149" w="2759">
                  <a:moveTo>
                    <a:pt x="1" y="1"/>
                  </a:moveTo>
                  <a:lnTo>
                    <a:pt x="1" y="781"/>
                  </a:lnTo>
                  <a:cubicBezTo>
                    <a:pt x="427" y="1026"/>
                    <a:pt x="903" y="1149"/>
                    <a:pt x="1379" y="1149"/>
                  </a:cubicBezTo>
                  <a:cubicBezTo>
                    <a:pt x="1856" y="1149"/>
                    <a:pt x="2332" y="1026"/>
                    <a:pt x="2758" y="781"/>
                  </a:cubicBezTo>
                  <a:lnTo>
                    <a:pt x="2758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8"/>
            <p:cNvSpPr/>
            <p:nvPr/>
          </p:nvSpPr>
          <p:spPr>
            <a:xfrm>
              <a:off x="2824294" y="3162533"/>
              <a:ext cx="48472" cy="43202"/>
            </a:xfrm>
            <a:custGeom>
              <a:rect b="b" l="l" r="r" t="t"/>
              <a:pathLst>
                <a:path extrusionOk="0" h="1648" w="1849">
                  <a:moveTo>
                    <a:pt x="413" y="0"/>
                  </a:moveTo>
                  <a:cubicBezTo>
                    <a:pt x="327" y="0"/>
                    <a:pt x="242" y="48"/>
                    <a:pt x="203" y="136"/>
                  </a:cubicBezTo>
                  <a:lnTo>
                    <a:pt x="1" y="555"/>
                  </a:lnTo>
                  <a:lnTo>
                    <a:pt x="766" y="1551"/>
                  </a:lnTo>
                  <a:cubicBezTo>
                    <a:pt x="814" y="1614"/>
                    <a:pt x="883" y="1647"/>
                    <a:pt x="953" y="1647"/>
                  </a:cubicBezTo>
                  <a:cubicBezTo>
                    <a:pt x="1010" y="1647"/>
                    <a:pt x="1067" y="1625"/>
                    <a:pt x="1112" y="1579"/>
                  </a:cubicBezTo>
                  <a:lnTo>
                    <a:pt x="1849" y="843"/>
                  </a:lnTo>
                  <a:lnTo>
                    <a:pt x="535" y="35"/>
                  </a:lnTo>
                  <a:cubicBezTo>
                    <a:pt x="497" y="11"/>
                    <a:pt x="455" y="0"/>
                    <a:pt x="41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2872739" y="3162533"/>
              <a:ext cx="48078" cy="43202"/>
            </a:xfrm>
            <a:custGeom>
              <a:rect b="b" l="l" r="r" t="t"/>
              <a:pathLst>
                <a:path extrusionOk="0" h="1648" w="1834">
                  <a:moveTo>
                    <a:pt x="1432" y="0"/>
                  </a:moveTo>
                  <a:cubicBezTo>
                    <a:pt x="1393" y="0"/>
                    <a:pt x="1352" y="11"/>
                    <a:pt x="1314" y="35"/>
                  </a:cubicBezTo>
                  <a:lnTo>
                    <a:pt x="1" y="843"/>
                  </a:lnTo>
                  <a:lnTo>
                    <a:pt x="737" y="1579"/>
                  </a:lnTo>
                  <a:cubicBezTo>
                    <a:pt x="776" y="1625"/>
                    <a:pt x="832" y="1647"/>
                    <a:pt x="891" y="1647"/>
                  </a:cubicBezTo>
                  <a:cubicBezTo>
                    <a:pt x="962" y="1647"/>
                    <a:pt x="1036" y="1614"/>
                    <a:pt x="1083" y="1551"/>
                  </a:cubicBezTo>
                  <a:lnTo>
                    <a:pt x="1834" y="555"/>
                  </a:lnTo>
                  <a:lnTo>
                    <a:pt x="1632" y="136"/>
                  </a:lnTo>
                  <a:cubicBezTo>
                    <a:pt x="1593" y="48"/>
                    <a:pt x="1515" y="0"/>
                    <a:pt x="14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2812576" y="3034709"/>
              <a:ext cx="120746" cy="113616"/>
            </a:xfrm>
            <a:custGeom>
              <a:rect b="b" l="l" r="r" t="t"/>
              <a:pathLst>
                <a:path extrusionOk="0" h="4334" w="4606">
                  <a:moveTo>
                    <a:pt x="2002" y="0"/>
                  </a:moveTo>
                  <a:cubicBezTo>
                    <a:pt x="1409" y="0"/>
                    <a:pt x="895" y="100"/>
                    <a:pt x="636" y="162"/>
                  </a:cubicBezTo>
                  <a:cubicBezTo>
                    <a:pt x="535" y="176"/>
                    <a:pt x="448" y="277"/>
                    <a:pt x="462" y="378"/>
                  </a:cubicBezTo>
                  <a:lnTo>
                    <a:pt x="462" y="927"/>
                  </a:lnTo>
                  <a:cubicBezTo>
                    <a:pt x="448" y="1057"/>
                    <a:pt x="405" y="1172"/>
                    <a:pt x="318" y="1259"/>
                  </a:cubicBezTo>
                  <a:lnTo>
                    <a:pt x="130" y="1446"/>
                  </a:lnTo>
                  <a:cubicBezTo>
                    <a:pt x="44" y="1533"/>
                    <a:pt x="0" y="1648"/>
                    <a:pt x="0" y="1778"/>
                  </a:cubicBezTo>
                  <a:lnTo>
                    <a:pt x="0" y="2038"/>
                  </a:lnTo>
                  <a:cubicBezTo>
                    <a:pt x="0" y="3309"/>
                    <a:pt x="1025" y="4333"/>
                    <a:pt x="2296" y="4333"/>
                  </a:cubicBezTo>
                  <a:cubicBezTo>
                    <a:pt x="2304" y="4334"/>
                    <a:pt x="2313" y="4334"/>
                    <a:pt x="2322" y="4334"/>
                  </a:cubicBezTo>
                  <a:cubicBezTo>
                    <a:pt x="3580" y="4334"/>
                    <a:pt x="4605" y="3300"/>
                    <a:pt x="4605" y="2038"/>
                  </a:cubicBezTo>
                  <a:lnTo>
                    <a:pt x="4605" y="1778"/>
                  </a:lnTo>
                  <a:cubicBezTo>
                    <a:pt x="4605" y="1648"/>
                    <a:pt x="4548" y="1533"/>
                    <a:pt x="4461" y="1446"/>
                  </a:cubicBezTo>
                  <a:lnTo>
                    <a:pt x="4273" y="1259"/>
                  </a:lnTo>
                  <a:cubicBezTo>
                    <a:pt x="4187" y="1172"/>
                    <a:pt x="4143" y="1057"/>
                    <a:pt x="4143" y="927"/>
                  </a:cubicBezTo>
                  <a:lnTo>
                    <a:pt x="4143" y="811"/>
                  </a:lnTo>
                  <a:cubicBezTo>
                    <a:pt x="4143" y="710"/>
                    <a:pt x="4100" y="624"/>
                    <a:pt x="4028" y="566"/>
                  </a:cubicBezTo>
                  <a:cubicBezTo>
                    <a:pt x="3419" y="124"/>
                    <a:pt x="2662" y="0"/>
                    <a:pt x="2002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2812183" y="3034577"/>
              <a:ext cx="108268" cy="113380"/>
            </a:xfrm>
            <a:custGeom>
              <a:rect b="b" l="l" r="r" t="t"/>
              <a:pathLst>
                <a:path extrusionOk="0" h="4325" w="4130">
                  <a:moveTo>
                    <a:pt x="2014" y="0"/>
                  </a:moveTo>
                  <a:cubicBezTo>
                    <a:pt x="1792" y="0"/>
                    <a:pt x="1580" y="15"/>
                    <a:pt x="1387" y="37"/>
                  </a:cubicBezTo>
                  <a:cubicBezTo>
                    <a:pt x="1141" y="66"/>
                    <a:pt x="882" y="109"/>
                    <a:pt x="636" y="167"/>
                  </a:cubicBezTo>
                  <a:cubicBezTo>
                    <a:pt x="535" y="181"/>
                    <a:pt x="463" y="282"/>
                    <a:pt x="463" y="383"/>
                  </a:cubicBezTo>
                  <a:lnTo>
                    <a:pt x="463" y="932"/>
                  </a:lnTo>
                  <a:cubicBezTo>
                    <a:pt x="463" y="1062"/>
                    <a:pt x="405" y="1177"/>
                    <a:pt x="333" y="1264"/>
                  </a:cubicBezTo>
                  <a:lnTo>
                    <a:pt x="131" y="1451"/>
                  </a:lnTo>
                  <a:cubicBezTo>
                    <a:pt x="44" y="1538"/>
                    <a:pt x="1" y="1653"/>
                    <a:pt x="1" y="1769"/>
                  </a:cubicBezTo>
                  <a:lnTo>
                    <a:pt x="1" y="2043"/>
                  </a:lnTo>
                  <a:cubicBezTo>
                    <a:pt x="1" y="3198"/>
                    <a:pt x="867" y="4180"/>
                    <a:pt x="2022" y="4324"/>
                  </a:cubicBezTo>
                  <a:cubicBezTo>
                    <a:pt x="1603" y="3891"/>
                    <a:pt x="1372" y="3328"/>
                    <a:pt x="1372" y="2736"/>
                  </a:cubicBezTo>
                  <a:lnTo>
                    <a:pt x="1372" y="1047"/>
                  </a:lnTo>
                  <a:cubicBezTo>
                    <a:pt x="1372" y="816"/>
                    <a:pt x="1546" y="629"/>
                    <a:pt x="1777" y="600"/>
                  </a:cubicBezTo>
                  <a:cubicBezTo>
                    <a:pt x="1967" y="575"/>
                    <a:pt x="2208" y="554"/>
                    <a:pt x="2474" y="554"/>
                  </a:cubicBezTo>
                  <a:cubicBezTo>
                    <a:pt x="2996" y="554"/>
                    <a:pt x="3613" y="635"/>
                    <a:pt x="4130" y="932"/>
                  </a:cubicBezTo>
                  <a:lnTo>
                    <a:pt x="4130" y="816"/>
                  </a:lnTo>
                  <a:cubicBezTo>
                    <a:pt x="4130" y="715"/>
                    <a:pt x="4101" y="629"/>
                    <a:pt x="4028" y="571"/>
                  </a:cubicBezTo>
                  <a:cubicBezTo>
                    <a:pt x="3424" y="128"/>
                    <a:pt x="2674" y="0"/>
                    <a:pt x="2014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8"/>
            <p:cNvSpPr/>
            <p:nvPr/>
          </p:nvSpPr>
          <p:spPr>
            <a:xfrm>
              <a:off x="2770186" y="3197110"/>
              <a:ext cx="36360" cy="59823"/>
            </a:xfrm>
            <a:custGeom>
              <a:rect b="b" l="l" r="r" t="t"/>
              <a:pathLst>
                <a:path extrusionOk="0" h="2282" w="1387">
                  <a:moveTo>
                    <a:pt x="246" y="1"/>
                  </a:moveTo>
                  <a:cubicBezTo>
                    <a:pt x="87" y="174"/>
                    <a:pt x="1" y="390"/>
                    <a:pt x="1" y="621"/>
                  </a:cubicBezTo>
                  <a:lnTo>
                    <a:pt x="1" y="2050"/>
                  </a:lnTo>
                  <a:cubicBezTo>
                    <a:pt x="1" y="2180"/>
                    <a:pt x="102" y="2281"/>
                    <a:pt x="232" y="2281"/>
                  </a:cubicBezTo>
                  <a:lnTo>
                    <a:pt x="1386" y="2281"/>
                  </a:lnTo>
                  <a:lnTo>
                    <a:pt x="1386" y="1516"/>
                  </a:lnTo>
                  <a:cubicBezTo>
                    <a:pt x="1372" y="1271"/>
                    <a:pt x="1285" y="1040"/>
                    <a:pt x="1112" y="867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4" name="Google Shape;1084;p39"/>
          <p:cNvGrpSpPr/>
          <p:nvPr/>
        </p:nvGrpSpPr>
        <p:grpSpPr>
          <a:xfrm>
            <a:off x="6249533" y="2042633"/>
            <a:ext cx="1420618" cy="687310"/>
            <a:chOff x="1967625" y="3704232"/>
            <a:chExt cx="1708500" cy="863238"/>
          </a:xfrm>
        </p:grpSpPr>
        <p:sp>
          <p:nvSpPr>
            <p:cNvPr id="1085" name="Google Shape;1085;p39"/>
            <p:cNvSpPr txBox="1"/>
            <p:nvPr/>
          </p:nvSpPr>
          <p:spPr>
            <a:xfrm>
              <a:off x="1967625" y="3836069"/>
              <a:ext cx="17085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Student taking a gap year after high school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6" name="Google Shape;1086;p39"/>
            <p:cNvSpPr txBox="1"/>
            <p:nvPr/>
          </p:nvSpPr>
          <p:spPr>
            <a:xfrm>
              <a:off x="2232975" y="3704232"/>
              <a:ext cx="11778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Interviewee 1</a:t>
              </a:r>
              <a:endParaRPr b="1"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087" name="Google Shape;1087;p39"/>
          <p:cNvSpPr txBox="1"/>
          <p:nvPr/>
        </p:nvSpPr>
        <p:spPr>
          <a:xfrm>
            <a:off x="3064211" y="1340837"/>
            <a:ext cx="684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HOW MIGHT WE…</a:t>
            </a:r>
            <a:endParaRPr b="1" sz="3000">
              <a:solidFill>
                <a:srgbClr val="19191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88" name="Google Shape;1088;p39"/>
          <p:cNvGrpSpPr/>
          <p:nvPr/>
        </p:nvGrpSpPr>
        <p:grpSpPr>
          <a:xfrm>
            <a:off x="5301337" y="1997804"/>
            <a:ext cx="760324" cy="728045"/>
            <a:chOff x="693900" y="820607"/>
            <a:chExt cx="914400" cy="914400"/>
          </a:xfrm>
        </p:grpSpPr>
        <p:sp>
          <p:nvSpPr>
            <p:cNvPr id="1089" name="Google Shape;1089;p39"/>
            <p:cNvSpPr/>
            <p:nvPr/>
          </p:nvSpPr>
          <p:spPr>
            <a:xfrm>
              <a:off x="693900" y="820607"/>
              <a:ext cx="914400" cy="914400"/>
            </a:xfrm>
            <a:prstGeom prst="ellipse">
              <a:avLst/>
            </a:prstGeom>
            <a:solidFill>
              <a:srgbClr val="2646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0" name="Google Shape;1090;p39"/>
            <p:cNvGrpSpPr/>
            <p:nvPr/>
          </p:nvGrpSpPr>
          <p:grpSpPr>
            <a:xfrm>
              <a:off x="922496" y="1049208"/>
              <a:ext cx="457199" cy="457191"/>
              <a:chOff x="-57579800" y="2686975"/>
              <a:chExt cx="322175" cy="319000"/>
            </a:xfrm>
          </p:grpSpPr>
          <p:sp>
            <p:nvSpPr>
              <p:cNvPr id="1091" name="Google Shape;1091;p39"/>
              <p:cNvSpPr/>
              <p:nvPr/>
            </p:nvSpPr>
            <p:spPr>
              <a:xfrm>
                <a:off x="-57455350" y="2920300"/>
                <a:ext cx="72475" cy="29750"/>
              </a:xfrm>
              <a:custGeom>
                <a:rect b="b" l="l" r="r" t="t"/>
                <a:pathLst>
                  <a:path extrusionOk="0" h="1190" w="2899">
                    <a:moveTo>
                      <a:pt x="398" y="1"/>
                    </a:moveTo>
                    <a:cubicBezTo>
                      <a:pt x="308" y="1"/>
                      <a:pt x="221" y="40"/>
                      <a:pt x="158" y="119"/>
                    </a:cubicBezTo>
                    <a:cubicBezTo>
                      <a:pt x="1" y="276"/>
                      <a:pt x="1" y="497"/>
                      <a:pt x="158" y="623"/>
                    </a:cubicBezTo>
                    <a:cubicBezTo>
                      <a:pt x="505" y="969"/>
                      <a:pt x="977" y="1190"/>
                      <a:pt x="1450" y="1190"/>
                    </a:cubicBezTo>
                    <a:cubicBezTo>
                      <a:pt x="1923" y="1190"/>
                      <a:pt x="2427" y="969"/>
                      <a:pt x="2742" y="623"/>
                    </a:cubicBezTo>
                    <a:cubicBezTo>
                      <a:pt x="2899" y="465"/>
                      <a:pt x="2899" y="245"/>
                      <a:pt x="2742" y="119"/>
                    </a:cubicBezTo>
                    <a:cubicBezTo>
                      <a:pt x="2694" y="40"/>
                      <a:pt x="2608" y="1"/>
                      <a:pt x="2513" y="1"/>
                    </a:cubicBezTo>
                    <a:cubicBezTo>
                      <a:pt x="2419" y="1"/>
                      <a:pt x="2316" y="40"/>
                      <a:pt x="2238" y="119"/>
                    </a:cubicBezTo>
                    <a:cubicBezTo>
                      <a:pt x="2049" y="308"/>
                      <a:pt x="1733" y="434"/>
                      <a:pt x="1450" y="434"/>
                    </a:cubicBezTo>
                    <a:cubicBezTo>
                      <a:pt x="1135" y="434"/>
                      <a:pt x="851" y="308"/>
                      <a:pt x="662" y="119"/>
                    </a:cubicBezTo>
                    <a:cubicBezTo>
                      <a:pt x="584" y="40"/>
                      <a:pt x="489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39"/>
              <p:cNvSpPr/>
              <p:nvPr/>
            </p:nvSpPr>
            <p:spPr>
              <a:xfrm>
                <a:off x="-57579800" y="2686975"/>
                <a:ext cx="322175" cy="319000"/>
              </a:xfrm>
              <a:custGeom>
                <a:rect b="b" l="l" r="r" t="t"/>
                <a:pathLst>
                  <a:path extrusionOk="0" h="12760" w="12887">
                    <a:moveTo>
                      <a:pt x="6428" y="756"/>
                    </a:moveTo>
                    <a:cubicBezTo>
                      <a:pt x="6680" y="756"/>
                      <a:pt x="6901" y="945"/>
                      <a:pt x="6932" y="1166"/>
                    </a:cubicBezTo>
                    <a:lnTo>
                      <a:pt x="7153" y="2080"/>
                    </a:lnTo>
                    <a:lnTo>
                      <a:pt x="7247" y="2710"/>
                    </a:lnTo>
                    <a:cubicBezTo>
                      <a:pt x="7373" y="3214"/>
                      <a:pt x="6932" y="3749"/>
                      <a:pt x="6428" y="3749"/>
                    </a:cubicBezTo>
                    <a:cubicBezTo>
                      <a:pt x="5892" y="3749"/>
                      <a:pt x="5483" y="3277"/>
                      <a:pt x="5609" y="2710"/>
                    </a:cubicBezTo>
                    <a:lnTo>
                      <a:pt x="5735" y="2080"/>
                    </a:lnTo>
                    <a:lnTo>
                      <a:pt x="5924" y="1166"/>
                    </a:lnTo>
                    <a:cubicBezTo>
                      <a:pt x="5955" y="945"/>
                      <a:pt x="6144" y="756"/>
                      <a:pt x="6428" y="756"/>
                    </a:cubicBezTo>
                    <a:close/>
                    <a:moveTo>
                      <a:pt x="8003" y="2647"/>
                    </a:moveTo>
                    <a:lnTo>
                      <a:pt x="8003" y="2647"/>
                    </a:lnTo>
                    <a:cubicBezTo>
                      <a:pt x="9106" y="3214"/>
                      <a:pt x="9830" y="4379"/>
                      <a:pt x="9830" y="5577"/>
                    </a:cubicBezTo>
                    <a:lnTo>
                      <a:pt x="9830" y="6049"/>
                    </a:lnTo>
                    <a:cubicBezTo>
                      <a:pt x="9704" y="6018"/>
                      <a:pt x="9578" y="5986"/>
                      <a:pt x="9452" y="5986"/>
                    </a:cubicBezTo>
                    <a:lnTo>
                      <a:pt x="7940" y="5986"/>
                    </a:lnTo>
                    <a:cubicBezTo>
                      <a:pt x="7468" y="5986"/>
                      <a:pt x="7027" y="6301"/>
                      <a:pt x="6869" y="6742"/>
                    </a:cubicBezTo>
                    <a:lnTo>
                      <a:pt x="6018" y="6742"/>
                    </a:lnTo>
                    <a:cubicBezTo>
                      <a:pt x="5861" y="6301"/>
                      <a:pt x="5451" y="5986"/>
                      <a:pt x="4947" y="5986"/>
                    </a:cubicBezTo>
                    <a:lnTo>
                      <a:pt x="3403" y="5986"/>
                    </a:lnTo>
                    <a:cubicBezTo>
                      <a:pt x="3277" y="5986"/>
                      <a:pt x="3120" y="6018"/>
                      <a:pt x="3057" y="6049"/>
                    </a:cubicBezTo>
                    <a:lnTo>
                      <a:pt x="3057" y="5577"/>
                    </a:lnTo>
                    <a:cubicBezTo>
                      <a:pt x="3057" y="4379"/>
                      <a:pt x="3750" y="3214"/>
                      <a:pt x="4853" y="2647"/>
                    </a:cubicBezTo>
                    <a:lnTo>
                      <a:pt x="4853" y="2647"/>
                    </a:lnTo>
                    <a:cubicBezTo>
                      <a:pt x="4695" y="3623"/>
                      <a:pt x="5451" y="4474"/>
                      <a:pt x="6428" y="4474"/>
                    </a:cubicBezTo>
                    <a:cubicBezTo>
                      <a:pt x="7405" y="4474"/>
                      <a:pt x="8161" y="3623"/>
                      <a:pt x="8003" y="2647"/>
                    </a:cubicBezTo>
                    <a:close/>
                    <a:moveTo>
                      <a:pt x="2301" y="6774"/>
                    </a:moveTo>
                    <a:lnTo>
                      <a:pt x="2301" y="8254"/>
                    </a:lnTo>
                    <a:cubicBezTo>
                      <a:pt x="1891" y="8254"/>
                      <a:pt x="1545" y="7939"/>
                      <a:pt x="1545" y="7530"/>
                    </a:cubicBezTo>
                    <a:cubicBezTo>
                      <a:pt x="1545" y="7120"/>
                      <a:pt x="1891" y="6774"/>
                      <a:pt x="2301" y="6774"/>
                    </a:cubicBezTo>
                    <a:close/>
                    <a:moveTo>
                      <a:pt x="4947" y="6805"/>
                    </a:moveTo>
                    <a:cubicBezTo>
                      <a:pt x="5136" y="6805"/>
                      <a:pt x="5294" y="6963"/>
                      <a:pt x="5294" y="7152"/>
                    </a:cubicBezTo>
                    <a:cubicBezTo>
                      <a:pt x="5294" y="7782"/>
                      <a:pt x="4790" y="8254"/>
                      <a:pt x="4191" y="8254"/>
                    </a:cubicBezTo>
                    <a:lnTo>
                      <a:pt x="3403" y="8254"/>
                    </a:lnTo>
                    <a:cubicBezTo>
                      <a:pt x="3214" y="8254"/>
                      <a:pt x="3057" y="8097"/>
                      <a:pt x="3057" y="7908"/>
                    </a:cubicBezTo>
                    <a:lnTo>
                      <a:pt x="3057" y="7152"/>
                    </a:lnTo>
                    <a:cubicBezTo>
                      <a:pt x="3057" y="6963"/>
                      <a:pt x="3214" y="6805"/>
                      <a:pt x="3403" y="6805"/>
                    </a:cubicBezTo>
                    <a:close/>
                    <a:moveTo>
                      <a:pt x="9452" y="6805"/>
                    </a:moveTo>
                    <a:cubicBezTo>
                      <a:pt x="9673" y="6805"/>
                      <a:pt x="9830" y="6963"/>
                      <a:pt x="9830" y="7152"/>
                    </a:cubicBezTo>
                    <a:lnTo>
                      <a:pt x="9830" y="7908"/>
                    </a:lnTo>
                    <a:cubicBezTo>
                      <a:pt x="9830" y="8097"/>
                      <a:pt x="9673" y="8254"/>
                      <a:pt x="9452" y="8254"/>
                    </a:cubicBezTo>
                    <a:lnTo>
                      <a:pt x="8665" y="8254"/>
                    </a:lnTo>
                    <a:cubicBezTo>
                      <a:pt x="8035" y="8254"/>
                      <a:pt x="7562" y="7750"/>
                      <a:pt x="7562" y="7152"/>
                    </a:cubicBezTo>
                    <a:cubicBezTo>
                      <a:pt x="7562" y="6963"/>
                      <a:pt x="7720" y="6805"/>
                      <a:pt x="7940" y="6805"/>
                    </a:cubicBezTo>
                    <a:close/>
                    <a:moveTo>
                      <a:pt x="10587" y="6774"/>
                    </a:moveTo>
                    <a:cubicBezTo>
                      <a:pt x="10965" y="6774"/>
                      <a:pt x="11311" y="7120"/>
                      <a:pt x="11311" y="7530"/>
                    </a:cubicBezTo>
                    <a:cubicBezTo>
                      <a:pt x="11311" y="7908"/>
                      <a:pt x="10996" y="8254"/>
                      <a:pt x="10587" y="8254"/>
                    </a:cubicBezTo>
                    <a:lnTo>
                      <a:pt x="10587" y="6774"/>
                    </a:lnTo>
                    <a:close/>
                    <a:moveTo>
                      <a:pt x="1135" y="8412"/>
                    </a:moveTo>
                    <a:cubicBezTo>
                      <a:pt x="1387" y="8790"/>
                      <a:pt x="1828" y="9011"/>
                      <a:pt x="2301" y="9011"/>
                    </a:cubicBezTo>
                    <a:cubicBezTo>
                      <a:pt x="2301" y="9420"/>
                      <a:pt x="1986" y="9767"/>
                      <a:pt x="1545" y="9767"/>
                    </a:cubicBezTo>
                    <a:cubicBezTo>
                      <a:pt x="1167" y="9767"/>
                      <a:pt x="789" y="9452"/>
                      <a:pt x="789" y="9011"/>
                    </a:cubicBezTo>
                    <a:cubicBezTo>
                      <a:pt x="789" y="8790"/>
                      <a:pt x="915" y="8538"/>
                      <a:pt x="1135" y="8412"/>
                    </a:cubicBezTo>
                    <a:close/>
                    <a:moveTo>
                      <a:pt x="11752" y="8412"/>
                    </a:moveTo>
                    <a:cubicBezTo>
                      <a:pt x="11941" y="8570"/>
                      <a:pt x="12067" y="8790"/>
                      <a:pt x="12067" y="9011"/>
                    </a:cubicBezTo>
                    <a:cubicBezTo>
                      <a:pt x="12067" y="9420"/>
                      <a:pt x="11752" y="9767"/>
                      <a:pt x="11311" y="9767"/>
                    </a:cubicBezTo>
                    <a:cubicBezTo>
                      <a:pt x="10870" y="9767"/>
                      <a:pt x="10555" y="9420"/>
                      <a:pt x="10555" y="9011"/>
                    </a:cubicBezTo>
                    <a:cubicBezTo>
                      <a:pt x="11028" y="9011"/>
                      <a:pt x="11469" y="8790"/>
                      <a:pt x="11752" y="8412"/>
                    </a:cubicBezTo>
                    <a:close/>
                    <a:moveTo>
                      <a:pt x="6837" y="7561"/>
                    </a:moveTo>
                    <a:cubicBezTo>
                      <a:pt x="6995" y="8412"/>
                      <a:pt x="7783" y="9042"/>
                      <a:pt x="8633" y="9042"/>
                    </a:cubicBezTo>
                    <a:lnTo>
                      <a:pt x="9421" y="9042"/>
                    </a:lnTo>
                    <a:cubicBezTo>
                      <a:pt x="9547" y="9042"/>
                      <a:pt x="9673" y="9011"/>
                      <a:pt x="9767" y="8979"/>
                    </a:cubicBezTo>
                    <a:lnTo>
                      <a:pt x="9767" y="8979"/>
                    </a:lnTo>
                    <a:cubicBezTo>
                      <a:pt x="9610" y="10680"/>
                      <a:pt x="8192" y="12004"/>
                      <a:pt x="6428" y="12004"/>
                    </a:cubicBezTo>
                    <a:cubicBezTo>
                      <a:pt x="4664" y="12004"/>
                      <a:pt x="3246" y="10680"/>
                      <a:pt x="3057" y="8979"/>
                    </a:cubicBezTo>
                    <a:lnTo>
                      <a:pt x="3057" y="8979"/>
                    </a:lnTo>
                    <a:cubicBezTo>
                      <a:pt x="3151" y="9011"/>
                      <a:pt x="3277" y="9042"/>
                      <a:pt x="3403" y="9042"/>
                    </a:cubicBezTo>
                    <a:lnTo>
                      <a:pt x="4191" y="9042"/>
                    </a:lnTo>
                    <a:cubicBezTo>
                      <a:pt x="5105" y="9042"/>
                      <a:pt x="5829" y="8412"/>
                      <a:pt x="5987" y="7561"/>
                    </a:cubicBezTo>
                    <a:close/>
                    <a:moveTo>
                      <a:pt x="6428" y="0"/>
                    </a:moveTo>
                    <a:cubicBezTo>
                      <a:pt x="5798" y="0"/>
                      <a:pt x="5294" y="410"/>
                      <a:pt x="5168" y="1008"/>
                    </a:cubicBezTo>
                    <a:lnTo>
                      <a:pt x="5010" y="1733"/>
                    </a:lnTo>
                    <a:cubicBezTo>
                      <a:pt x="4286" y="1985"/>
                      <a:pt x="3592" y="2458"/>
                      <a:pt x="3120" y="3088"/>
                    </a:cubicBezTo>
                    <a:cubicBezTo>
                      <a:pt x="2584" y="3812"/>
                      <a:pt x="2301" y="4663"/>
                      <a:pt x="2301" y="5577"/>
                    </a:cubicBezTo>
                    <a:lnTo>
                      <a:pt x="2301" y="6018"/>
                    </a:lnTo>
                    <a:cubicBezTo>
                      <a:pt x="1387" y="6018"/>
                      <a:pt x="694" y="6805"/>
                      <a:pt x="789" y="7719"/>
                    </a:cubicBezTo>
                    <a:cubicBezTo>
                      <a:pt x="316" y="7971"/>
                      <a:pt x="64" y="8475"/>
                      <a:pt x="64" y="9011"/>
                    </a:cubicBezTo>
                    <a:cubicBezTo>
                      <a:pt x="64" y="9420"/>
                      <a:pt x="221" y="9767"/>
                      <a:pt x="442" y="9987"/>
                    </a:cubicBezTo>
                    <a:lnTo>
                      <a:pt x="95" y="10712"/>
                    </a:lnTo>
                    <a:cubicBezTo>
                      <a:pt x="1" y="10901"/>
                      <a:pt x="95" y="11090"/>
                      <a:pt x="253" y="11216"/>
                    </a:cubicBezTo>
                    <a:cubicBezTo>
                      <a:pt x="305" y="11242"/>
                      <a:pt x="357" y="11254"/>
                      <a:pt x="408" y="11254"/>
                    </a:cubicBezTo>
                    <a:cubicBezTo>
                      <a:pt x="541" y="11254"/>
                      <a:pt x="666" y="11173"/>
                      <a:pt x="757" y="11058"/>
                    </a:cubicBezTo>
                    <a:lnTo>
                      <a:pt x="1072" y="10428"/>
                    </a:lnTo>
                    <a:cubicBezTo>
                      <a:pt x="1230" y="10460"/>
                      <a:pt x="1387" y="10523"/>
                      <a:pt x="1545" y="10523"/>
                    </a:cubicBezTo>
                    <a:cubicBezTo>
                      <a:pt x="1954" y="10523"/>
                      <a:pt x="2301" y="10365"/>
                      <a:pt x="2584" y="10113"/>
                    </a:cubicBezTo>
                    <a:cubicBezTo>
                      <a:pt x="3151" y="11657"/>
                      <a:pt x="4664" y="12760"/>
                      <a:pt x="6428" y="12760"/>
                    </a:cubicBezTo>
                    <a:cubicBezTo>
                      <a:pt x="8224" y="12760"/>
                      <a:pt x="9704" y="11657"/>
                      <a:pt x="10303" y="10113"/>
                    </a:cubicBezTo>
                    <a:cubicBezTo>
                      <a:pt x="10587" y="10365"/>
                      <a:pt x="10933" y="10523"/>
                      <a:pt x="11311" y="10523"/>
                    </a:cubicBezTo>
                    <a:cubicBezTo>
                      <a:pt x="11469" y="10523"/>
                      <a:pt x="11626" y="10460"/>
                      <a:pt x="11784" y="10428"/>
                    </a:cubicBezTo>
                    <a:lnTo>
                      <a:pt x="12099" y="11058"/>
                    </a:lnTo>
                    <a:cubicBezTo>
                      <a:pt x="12164" y="11188"/>
                      <a:pt x="12288" y="11273"/>
                      <a:pt x="12431" y="11273"/>
                    </a:cubicBezTo>
                    <a:cubicBezTo>
                      <a:pt x="12496" y="11273"/>
                      <a:pt x="12565" y="11255"/>
                      <a:pt x="12634" y="11216"/>
                    </a:cubicBezTo>
                    <a:cubicBezTo>
                      <a:pt x="12823" y="11153"/>
                      <a:pt x="12886" y="10901"/>
                      <a:pt x="12792" y="10712"/>
                    </a:cubicBezTo>
                    <a:lnTo>
                      <a:pt x="12414" y="9987"/>
                    </a:lnTo>
                    <a:cubicBezTo>
                      <a:pt x="12666" y="9735"/>
                      <a:pt x="12823" y="9357"/>
                      <a:pt x="12823" y="9011"/>
                    </a:cubicBezTo>
                    <a:cubicBezTo>
                      <a:pt x="12823" y="8475"/>
                      <a:pt x="12508" y="8002"/>
                      <a:pt x="12067" y="7719"/>
                    </a:cubicBezTo>
                    <a:cubicBezTo>
                      <a:pt x="12193" y="6805"/>
                      <a:pt x="11469" y="6018"/>
                      <a:pt x="10555" y="6018"/>
                    </a:cubicBezTo>
                    <a:lnTo>
                      <a:pt x="10555" y="5577"/>
                    </a:lnTo>
                    <a:cubicBezTo>
                      <a:pt x="10555" y="4663"/>
                      <a:pt x="10303" y="3812"/>
                      <a:pt x="9736" y="3088"/>
                    </a:cubicBezTo>
                    <a:cubicBezTo>
                      <a:pt x="9263" y="2458"/>
                      <a:pt x="8602" y="1985"/>
                      <a:pt x="7846" y="1733"/>
                    </a:cubicBezTo>
                    <a:lnTo>
                      <a:pt x="7688" y="1008"/>
                    </a:lnTo>
                    <a:cubicBezTo>
                      <a:pt x="7562" y="410"/>
                      <a:pt x="7058" y="0"/>
                      <a:pt x="64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93" name="Google Shape;1093;p39"/>
          <p:cNvSpPr/>
          <p:nvPr/>
        </p:nvSpPr>
        <p:spPr>
          <a:xfrm>
            <a:off x="4142656" y="1266952"/>
            <a:ext cx="4623600" cy="2736300"/>
          </a:xfrm>
          <a:prstGeom prst="roundRect">
            <a:avLst>
              <a:gd fmla="val 50000" name="adj"/>
            </a:avLst>
          </a:pr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4" name="Google Shape;1094;p39"/>
          <p:cNvSpPr txBox="1"/>
          <p:nvPr/>
        </p:nvSpPr>
        <p:spPr>
          <a:xfrm>
            <a:off x="3032800" y="1401986"/>
            <a:ext cx="684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HOW MIGHT WE…</a:t>
            </a:r>
            <a:endParaRPr b="1" sz="3000">
              <a:solidFill>
                <a:srgbClr val="19191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95" name="Google Shape;1095;p39"/>
          <p:cNvGrpSpPr/>
          <p:nvPr/>
        </p:nvGrpSpPr>
        <p:grpSpPr>
          <a:xfrm>
            <a:off x="6167814" y="1914475"/>
            <a:ext cx="1420618" cy="762986"/>
            <a:chOff x="1967625" y="3653097"/>
            <a:chExt cx="1708500" cy="958284"/>
          </a:xfrm>
        </p:grpSpPr>
        <p:sp>
          <p:nvSpPr>
            <p:cNvPr id="1096" name="Google Shape;1096;p39"/>
            <p:cNvSpPr txBox="1"/>
            <p:nvPr/>
          </p:nvSpPr>
          <p:spPr>
            <a:xfrm>
              <a:off x="1967625" y="3879981"/>
              <a:ext cx="17085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A recent graduate from UC Davis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7" name="Google Shape;1097;p39"/>
            <p:cNvSpPr txBox="1"/>
            <p:nvPr/>
          </p:nvSpPr>
          <p:spPr>
            <a:xfrm>
              <a:off x="2214812" y="3653097"/>
              <a:ext cx="12984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Interviewee 4</a:t>
              </a:r>
              <a:endParaRPr b="1"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98" name="Google Shape;1098;p39"/>
          <p:cNvGrpSpPr/>
          <p:nvPr/>
        </p:nvGrpSpPr>
        <p:grpSpPr>
          <a:xfrm>
            <a:off x="5301337" y="1914500"/>
            <a:ext cx="760324" cy="728045"/>
            <a:chOff x="693900" y="820607"/>
            <a:chExt cx="914400" cy="914400"/>
          </a:xfrm>
        </p:grpSpPr>
        <p:sp>
          <p:nvSpPr>
            <p:cNvPr id="1099" name="Google Shape;1099;p39"/>
            <p:cNvSpPr/>
            <p:nvPr/>
          </p:nvSpPr>
          <p:spPr>
            <a:xfrm>
              <a:off x="693900" y="820607"/>
              <a:ext cx="914400" cy="914400"/>
            </a:xfrm>
            <a:prstGeom prst="ellipse">
              <a:avLst/>
            </a:prstGeom>
            <a:solidFill>
              <a:srgbClr val="2646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0" name="Google Shape;1100;p39"/>
            <p:cNvGrpSpPr/>
            <p:nvPr/>
          </p:nvGrpSpPr>
          <p:grpSpPr>
            <a:xfrm>
              <a:off x="922496" y="1049208"/>
              <a:ext cx="457199" cy="457191"/>
              <a:chOff x="-57579800" y="2686975"/>
              <a:chExt cx="322175" cy="319000"/>
            </a:xfrm>
          </p:grpSpPr>
          <p:sp>
            <p:nvSpPr>
              <p:cNvPr id="1101" name="Google Shape;1101;p39"/>
              <p:cNvSpPr/>
              <p:nvPr/>
            </p:nvSpPr>
            <p:spPr>
              <a:xfrm>
                <a:off x="-57455350" y="2920300"/>
                <a:ext cx="72475" cy="29750"/>
              </a:xfrm>
              <a:custGeom>
                <a:rect b="b" l="l" r="r" t="t"/>
                <a:pathLst>
                  <a:path extrusionOk="0" h="1190" w="2899">
                    <a:moveTo>
                      <a:pt x="398" y="1"/>
                    </a:moveTo>
                    <a:cubicBezTo>
                      <a:pt x="308" y="1"/>
                      <a:pt x="221" y="40"/>
                      <a:pt x="158" y="119"/>
                    </a:cubicBezTo>
                    <a:cubicBezTo>
                      <a:pt x="1" y="276"/>
                      <a:pt x="1" y="497"/>
                      <a:pt x="158" y="623"/>
                    </a:cubicBezTo>
                    <a:cubicBezTo>
                      <a:pt x="505" y="969"/>
                      <a:pt x="977" y="1190"/>
                      <a:pt x="1450" y="1190"/>
                    </a:cubicBezTo>
                    <a:cubicBezTo>
                      <a:pt x="1923" y="1190"/>
                      <a:pt x="2427" y="969"/>
                      <a:pt x="2742" y="623"/>
                    </a:cubicBezTo>
                    <a:cubicBezTo>
                      <a:pt x="2899" y="465"/>
                      <a:pt x="2899" y="245"/>
                      <a:pt x="2742" y="119"/>
                    </a:cubicBezTo>
                    <a:cubicBezTo>
                      <a:pt x="2694" y="40"/>
                      <a:pt x="2608" y="1"/>
                      <a:pt x="2513" y="1"/>
                    </a:cubicBezTo>
                    <a:cubicBezTo>
                      <a:pt x="2419" y="1"/>
                      <a:pt x="2316" y="40"/>
                      <a:pt x="2238" y="119"/>
                    </a:cubicBezTo>
                    <a:cubicBezTo>
                      <a:pt x="2049" y="308"/>
                      <a:pt x="1733" y="434"/>
                      <a:pt x="1450" y="434"/>
                    </a:cubicBezTo>
                    <a:cubicBezTo>
                      <a:pt x="1135" y="434"/>
                      <a:pt x="851" y="308"/>
                      <a:pt x="662" y="119"/>
                    </a:cubicBezTo>
                    <a:cubicBezTo>
                      <a:pt x="584" y="40"/>
                      <a:pt x="489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39"/>
              <p:cNvSpPr/>
              <p:nvPr/>
            </p:nvSpPr>
            <p:spPr>
              <a:xfrm>
                <a:off x="-57579800" y="2686975"/>
                <a:ext cx="322175" cy="319000"/>
              </a:xfrm>
              <a:custGeom>
                <a:rect b="b" l="l" r="r" t="t"/>
                <a:pathLst>
                  <a:path extrusionOk="0" h="12760" w="12887">
                    <a:moveTo>
                      <a:pt x="6428" y="756"/>
                    </a:moveTo>
                    <a:cubicBezTo>
                      <a:pt x="6680" y="756"/>
                      <a:pt x="6901" y="945"/>
                      <a:pt x="6932" y="1166"/>
                    </a:cubicBezTo>
                    <a:lnTo>
                      <a:pt x="7153" y="2080"/>
                    </a:lnTo>
                    <a:lnTo>
                      <a:pt x="7247" y="2710"/>
                    </a:lnTo>
                    <a:cubicBezTo>
                      <a:pt x="7373" y="3214"/>
                      <a:pt x="6932" y="3749"/>
                      <a:pt x="6428" y="3749"/>
                    </a:cubicBezTo>
                    <a:cubicBezTo>
                      <a:pt x="5892" y="3749"/>
                      <a:pt x="5483" y="3277"/>
                      <a:pt x="5609" y="2710"/>
                    </a:cubicBezTo>
                    <a:lnTo>
                      <a:pt x="5735" y="2080"/>
                    </a:lnTo>
                    <a:lnTo>
                      <a:pt x="5924" y="1166"/>
                    </a:lnTo>
                    <a:cubicBezTo>
                      <a:pt x="5955" y="945"/>
                      <a:pt x="6144" y="756"/>
                      <a:pt x="6428" y="756"/>
                    </a:cubicBezTo>
                    <a:close/>
                    <a:moveTo>
                      <a:pt x="8003" y="2647"/>
                    </a:moveTo>
                    <a:lnTo>
                      <a:pt x="8003" y="2647"/>
                    </a:lnTo>
                    <a:cubicBezTo>
                      <a:pt x="9106" y="3214"/>
                      <a:pt x="9830" y="4379"/>
                      <a:pt x="9830" y="5577"/>
                    </a:cubicBezTo>
                    <a:lnTo>
                      <a:pt x="9830" y="6049"/>
                    </a:lnTo>
                    <a:cubicBezTo>
                      <a:pt x="9704" y="6018"/>
                      <a:pt x="9578" y="5986"/>
                      <a:pt x="9452" y="5986"/>
                    </a:cubicBezTo>
                    <a:lnTo>
                      <a:pt x="7940" y="5986"/>
                    </a:lnTo>
                    <a:cubicBezTo>
                      <a:pt x="7468" y="5986"/>
                      <a:pt x="7027" y="6301"/>
                      <a:pt x="6869" y="6742"/>
                    </a:cubicBezTo>
                    <a:lnTo>
                      <a:pt x="6018" y="6742"/>
                    </a:lnTo>
                    <a:cubicBezTo>
                      <a:pt x="5861" y="6301"/>
                      <a:pt x="5451" y="5986"/>
                      <a:pt x="4947" y="5986"/>
                    </a:cubicBezTo>
                    <a:lnTo>
                      <a:pt x="3403" y="5986"/>
                    </a:lnTo>
                    <a:cubicBezTo>
                      <a:pt x="3277" y="5986"/>
                      <a:pt x="3120" y="6018"/>
                      <a:pt x="3057" y="6049"/>
                    </a:cubicBezTo>
                    <a:lnTo>
                      <a:pt x="3057" y="5577"/>
                    </a:lnTo>
                    <a:cubicBezTo>
                      <a:pt x="3057" y="4379"/>
                      <a:pt x="3750" y="3214"/>
                      <a:pt x="4853" y="2647"/>
                    </a:cubicBezTo>
                    <a:lnTo>
                      <a:pt x="4853" y="2647"/>
                    </a:lnTo>
                    <a:cubicBezTo>
                      <a:pt x="4695" y="3623"/>
                      <a:pt x="5451" y="4474"/>
                      <a:pt x="6428" y="4474"/>
                    </a:cubicBezTo>
                    <a:cubicBezTo>
                      <a:pt x="7405" y="4474"/>
                      <a:pt x="8161" y="3623"/>
                      <a:pt x="8003" y="2647"/>
                    </a:cubicBezTo>
                    <a:close/>
                    <a:moveTo>
                      <a:pt x="2301" y="6774"/>
                    </a:moveTo>
                    <a:lnTo>
                      <a:pt x="2301" y="8254"/>
                    </a:lnTo>
                    <a:cubicBezTo>
                      <a:pt x="1891" y="8254"/>
                      <a:pt x="1545" y="7939"/>
                      <a:pt x="1545" y="7530"/>
                    </a:cubicBezTo>
                    <a:cubicBezTo>
                      <a:pt x="1545" y="7120"/>
                      <a:pt x="1891" y="6774"/>
                      <a:pt x="2301" y="6774"/>
                    </a:cubicBezTo>
                    <a:close/>
                    <a:moveTo>
                      <a:pt x="4947" y="6805"/>
                    </a:moveTo>
                    <a:cubicBezTo>
                      <a:pt x="5136" y="6805"/>
                      <a:pt x="5294" y="6963"/>
                      <a:pt x="5294" y="7152"/>
                    </a:cubicBezTo>
                    <a:cubicBezTo>
                      <a:pt x="5294" y="7782"/>
                      <a:pt x="4790" y="8254"/>
                      <a:pt x="4191" y="8254"/>
                    </a:cubicBezTo>
                    <a:lnTo>
                      <a:pt x="3403" y="8254"/>
                    </a:lnTo>
                    <a:cubicBezTo>
                      <a:pt x="3214" y="8254"/>
                      <a:pt x="3057" y="8097"/>
                      <a:pt x="3057" y="7908"/>
                    </a:cubicBezTo>
                    <a:lnTo>
                      <a:pt x="3057" y="7152"/>
                    </a:lnTo>
                    <a:cubicBezTo>
                      <a:pt x="3057" y="6963"/>
                      <a:pt x="3214" y="6805"/>
                      <a:pt x="3403" y="6805"/>
                    </a:cubicBezTo>
                    <a:close/>
                    <a:moveTo>
                      <a:pt x="9452" y="6805"/>
                    </a:moveTo>
                    <a:cubicBezTo>
                      <a:pt x="9673" y="6805"/>
                      <a:pt x="9830" y="6963"/>
                      <a:pt x="9830" y="7152"/>
                    </a:cubicBezTo>
                    <a:lnTo>
                      <a:pt x="9830" y="7908"/>
                    </a:lnTo>
                    <a:cubicBezTo>
                      <a:pt x="9830" y="8097"/>
                      <a:pt x="9673" y="8254"/>
                      <a:pt x="9452" y="8254"/>
                    </a:cubicBezTo>
                    <a:lnTo>
                      <a:pt x="8665" y="8254"/>
                    </a:lnTo>
                    <a:cubicBezTo>
                      <a:pt x="8035" y="8254"/>
                      <a:pt x="7562" y="7750"/>
                      <a:pt x="7562" y="7152"/>
                    </a:cubicBezTo>
                    <a:cubicBezTo>
                      <a:pt x="7562" y="6963"/>
                      <a:pt x="7720" y="6805"/>
                      <a:pt x="7940" y="6805"/>
                    </a:cubicBezTo>
                    <a:close/>
                    <a:moveTo>
                      <a:pt x="10587" y="6774"/>
                    </a:moveTo>
                    <a:cubicBezTo>
                      <a:pt x="10965" y="6774"/>
                      <a:pt x="11311" y="7120"/>
                      <a:pt x="11311" y="7530"/>
                    </a:cubicBezTo>
                    <a:cubicBezTo>
                      <a:pt x="11311" y="7908"/>
                      <a:pt x="10996" y="8254"/>
                      <a:pt x="10587" y="8254"/>
                    </a:cubicBezTo>
                    <a:lnTo>
                      <a:pt x="10587" y="6774"/>
                    </a:lnTo>
                    <a:close/>
                    <a:moveTo>
                      <a:pt x="1135" y="8412"/>
                    </a:moveTo>
                    <a:cubicBezTo>
                      <a:pt x="1387" y="8790"/>
                      <a:pt x="1828" y="9011"/>
                      <a:pt x="2301" y="9011"/>
                    </a:cubicBezTo>
                    <a:cubicBezTo>
                      <a:pt x="2301" y="9420"/>
                      <a:pt x="1986" y="9767"/>
                      <a:pt x="1545" y="9767"/>
                    </a:cubicBezTo>
                    <a:cubicBezTo>
                      <a:pt x="1167" y="9767"/>
                      <a:pt x="789" y="9452"/>
                      <a:pt x="789" y="9011"/>
                    </a:cubicBezTo>
                    <a:cubicBezTo>
                      <a:pt x="789" y="8790"/>
                      <a:pt x="915" y="8538"/>
                      <a:pt x="1135" y="8412"/>
                    </a:cubicBezTo>
                    <a:close/>
                    <a:moveTo>
                      <a:pt x="11752" y="8412"/>
                    </a:moveTo>
                    <a:cubicBezTo>
                      <a:pt x="11941" y="8570"/>
                      <a:pt x="12067" y="8790"/>
                      <a:pt x="12067" y="9011"/>
                    </a:cubicBezTo>
                    <a:cubicBezTo>
                      <a:pt x="12067" y="9420"/>
                      <a:pt x="11752" y="9767"/>
                      <a:pt x="11311" y="9767"/>
                    </a:cubicBezTo>
                    <a:cubicBezTo>
                      <a:pt x="10870" y="9767"/>
                      <a:pt x="10555" y="9420"/>
                      <a:pt x="10555" y="9011"/>
                    </a:cubicBezTo>
                    <a:cubicBezTo>
                      <a:pt x="11028" y="9011"/>
                      <a:pt x="11469" y="8790"/>
                      <a:pt x="11752" y="8412"/>
                    </a:cubicBezTo>
                    <a:close/>
                    <a:moveTo>
                      <a:pt x="6837" y="7561"/>
                    </a:moveTo>
                    <a:cubicBezTo>
                      <a:pt x="6995" y="8412"/>
                      <a:pt x="7783" y="9042"/>
                      <a:pt x="8633" y="9042"/>
                    </a:cubicBezTo>
                    <a:lnTo>
                      <a:pt x="9421" y="9042"/>
                    </a:lnTo>
                    <a:cubicBezTo>
                      <a:pt x="9547" y="9042"/>
                      <a:pt x="9673" y="9011"/>
                      <a:pt x="9767" y="8979"/>
                    </a:cubicBezTo>
                    <a:lnTo>
                      <a:pt x="9767" y="8979"/>
                    </a:lnTo>
                    <a:cubicBezTo>
                      <a:pt x="9610" y="10680"/>
                      <a:pt x="8192" y="12004"/>
                      <a:pt x="6428" y="12004"/>
                    </a:cubicBezTo>
                    <a:cubicBezTo>
                      <a:pt x="4664" y="12004"/>
                      <a:pt x="3246" y="10680"/>
                      <a:pt x="3057" y="8979"/>
                    </a:cubicBezTo>
                    <a:lnTo>
                      <a:pt x="3057" y="8979"/>
                    </a:lnTo>
                    <a:cubicBezTo>
                      <a:pt x="3151" y="9011"/>
                      <a:pt x="3277" y="9042"/>
                      <a:pt x="3403" y="9042"/>
                    </a:cubicBezTo>
                    <a:lnTo>
                      <a:pt x="4191" y="9042"/>
                    </a:lnTo>
                    <a:cubicBezTo>
                      <a:pt x="5105" y="9042"/>
                      <a:pt x="5829" y="8412"/>
                      <a:pt x="5987" y="7561"/>
                    </a:cubicBezTo>
                    <a:close/>
                    <a:moveTo>
                      <a:pt x="6428" y="0"/>
                    </a:moveTo>
                    <a:cubicBezTo>
                      <a:pt x="5798" y="0"/>
                      <a:pt x="5294" y="410"/>
                      <a:pt x="5168" y="1008"/>
                    </a:cubicBezTo>
                    <a:lnTo>
                      <a:pt x="5010" y="1733"/>
                    </a:lnTo>
                    <a:cubicBezTo>
                      <a:pt x="4286" y="1985"/>
                      <a:pt x="3592" y="2458"/>
                      <a:pt x="3120" y="3088"/>
                    </a:cubicBezTo>
                    <a:cubicBezTo>
                      <a:pt x="2584" y="3812"/>
                      <a:pt x="2301" y="4663"/>
                      <a:pt x="2301" y="5577"/>
                    </a:cubicBezTo>
                    <a:lnTo>
                      <a:pt x="2301" y="6018"/>
                    </a:lnTo>
                    <a:cubicBezTo>
                      <a:pt x="1387" y="6018"/>
                      <a:pt x="694" y="6805"/>
                      <a:pt x="789" y="7719"/>
                    </a:cubicBezTo>
                    <a:cubicBezTo>
                      <a:pt x="316" y="7971"/>
                      <a:pt x="64" y="8475"/>
                      <a:pt x="64" y="9011"/>
                    </a:cubicBezTo>
                    <a:cubicBezTo>
                      <a:pt x="64" y="9420"/>
                      <a:pt x="221" y="9767"/>
                      <a:pt x="442" y="9987"/>
                    </a:cubicBezTo>
                    <a:lnTo>
                      <a:pt x="95" y="10712"/>
                    </a:lnTo>
                    <a:cubicBezTo>
                      <a:pt x="1" y="10901"/>
                      <a:pt x="95" y="11090"/>
                      <a:pt x="253" y="11216"/>
                    </a:cubicBezTo>
                    <a:cubicBezTo>
                      <a:pt x="305" y="11242"/>
                      <a:pt x="357" y="11254"/>
                      <a:pt x="408" y="11254"/>
                    </a:cubicBezTo>
                    <a:cubicBezTo>
                      <a:pt x="541" y="11254"/>
                      <a:pt x="666" y="11173"/>
                      <a:pt x="757" y="11058"/>
                    </a:cubicBezTo>
                    <a:lnTo>
                      <a:pt x="1072" y="10428"/>
                    </a:lnTo>
                    <a:cubicBezTo>
                      <a:pt x="1230" y="10460"/>
                      <a:pt x="1387" y="10523"/>
                      <a:pt x="1545" y="10523"/>
                    </a:cubicBezTo>
                    <a:cubicBezTo>
                      <a:pt x="1954" y="10523"/>
                      <a:pt x="2301" y="10365"/>
                      <a:pt x="2584" y="10113"/>
                    </a:cubicBezTo>
                    <a:cubicBezTo>
                      <a:pt x="3151" y="11657"/>
                      <a:pt x="4664" y="12760"/>
                      <a:pt x="6428" y="12760"/>
                    </a:cubicBezTo>
                    <a:cubicBezTo>
                      <a:pt x="8224" y="12760"/>
                      <a:pt x="9704" y="11657"/>
                      <a:pt x="10303" y="10113"/>
                    </a:cubicBezTo>
                    <a:cubicBezTo>
                      <a:pt x="10587" y="10365"/>
                      <a:pt x="10933" y="10523"/>
                      <a:pt x="11311" y="10523"/>
                    </a:cubicBezTo>
                    <a:cubicBezTo>
                      <a:pt x="11469" y="10523"/>
                      <a:pt x="11626" y="10460"/>
                      <a:pt x="11784" y="10428"/>
                    </a:cubicBezTo>
                    <a:lnTo>
                      <a:pt x="12099" y="11058"/>
                    </a:lnTo>
                    <a:cubicBezTo>
                      <a:pt x="12164" y="11188"/>
                      <a:pt x="12288" y="11273"/>
                      <a:pt x="12431" y="11273"/>
                    </a:cubicBezTo>
                    <a:cubicBezTo>
                      <a:pt x="12496" y="11273"/>
                      <a:pt x="12565" y="11255"/>
                      <a:pt x="12634" y="11216"/>
                    </a:cubicBezTo>
                    <a:cubicBezTo>
                      <a:pt x="12823" y="11153"/>
                      <a:pt x="12886" y="10901"/>
                      <a:pt x="12792" y="10712"/>
                    </a:cubicBezTo>
                    <a:lnTo>
                      <a:pt x="12414" y="9987"/>
                    </a:lnTo>
                    <a:cubicBezTo>
                      <a:pt x="12666" y="9735"/>
                      <a:pt x="12823" y="9357"/>
                      <a:pt x="12823" y="9011"/>
                    </a:cubicBezTo>
                    <a:cubicBezTo>
                      <a:pt x="12823" y="8475"/>
                      <a:pt x="12508" y="8002"/>
                      <a:pt x="12067" y="7719"/>
                    </a:cubicBezTo>
                    <a:cubicBezTo>
                      <a:pt x="12193" y="6805"/>
                      <a:pt x="11469" y="6018"/>
                      <a:pt x="10555" y="6018"/>
                    </a:cubicBezTo>
                    <a:lnTo>
                      <a:pt x="10555" y="5577"/>
                    </a:lnTo>
                    <a:cubicBezTo>
                      <a:pt x="10555" y="4663"/>
                      <a:pt x="10303" y="3812"/>
                      <a:pt x="9736" y="3088"/>
                    </a:cubicBezTo>
                    <a:cubicBezTo>
                      <a:pt x="9263" y="2458"/>
                      <a:pt x="8602" y="1985"/>
                      <a:pt x="7846" y="1733"/>
                    </a:cubicBezTo>
                    <a:lnTo>
                      <a:pt x="7688" y="1008"/>
                    </a:lnTo>
                    <a:cubicBezTo>
                      <a:pt x="7562" y="410"/>
                      <a:pt x="7058" y="0"/>
                      <a:pt x="64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03" name="Google Shape;1103;p39"/>
          <p:cNvSpPr txBox="1"/>
          <p:nvPr/>
        </p:nvSpPr>
        <p:spPr>
          <a:xfrm>
            <a:off x="4499470" y="2771708"/>
            <a:ext cx="41235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connect students with the resources that are the most relevant to them?</a:t>
            </a:r>
            <a:endParaRPr sz="2100">
              <a:solidFill>
                <a:srgbClr val="19191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104" name="Google Shape;1104;p39"/>
          <p:cNvGrpSpPr/>
          <p:nvPr/>
        </p:nvGrpSpPr>
        <p:grpSpPr>
          <a:xfrm>
            <a:off x="5301078" y="1914485"/>
            <a:ext cx="760324" cy="728045"/>
            <a:chOff x="7231325" y="1776954"/>
            <a:chExt cx="914400" cy="914400"/>
          </a:xfrm>
        </p:grpSpPr>
        <p:sp>
          <p:nvSpPr>
            <p:cNvPr id="1105" name="Google Shape;1105;p39"/>
            <p:cNvSpPr/>
            <p:nvPr/>
          </p:nvSpPr>
          <p:spPr>
            <a:xfrm>
              <a:off x="7231325" y="1776954"/>
              <a:ext cx="914400" cy="914400"/>
            </a:xfrm>
            <a:prstGeom prst="ellipse">
              <a:avLst/>
            </a:prstGeom>
            <a:solidFill>
              <a:srgbClr val="E9C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06" name="Google Shape;1106;p39"/>
            <p:cNvPicPr preferRelativeResize="0"/>
            <p:nvPr/>
          </p:nvPicPr>
          <p:blipFill rotWithShape="1">
            <a:blip r:embed="rId3">
              <a:alphaModFix/>
            </a:blip>
            <a:srcRect b="-4101" l="0" r="-4101" t="0"/>
            <a:stretch/>
          </p:blipFill>
          <p:spPr>
            <a:xfrm>
              <a:off x="7459925" y="2005542"/>
              <a:ext cx="457201" cy="45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7" name="Google Shape;1107;p39"/>
          <p:cNvPicPr preferRelativeResize="0"/>
          <p:nvPr/>
        </p:nvPicPr>
        <p:blipFill rotWithShape="1">
          <a:blip r:embed="rId4">
            <a:alphaModFix/>
          </a:blip>
          <a:srcRect b="0" l="0" r="7209" t="0"/>
          <a:stretch/>
        </p:blipFill>
        <p:spPr>
          <a:xfrm>
            <a:off x="726350" y="735350"/>
            <a:ext cx="3070325" cy="3925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8" name="Google Shape;1108;p39"/>
          <p:cNvGrpSpPr/>
          <p:nvPr/>
        </p:nvGrpSpPr>
        <p:grpSpPr>
          <a:xfrm>
            <a:off x="6160584" y="2108856"/>
            <a:ext cx="1482465" cy="745837"/>
            <a:chOff x="1967625" y="3704232"/>
            <a:chExt cx="1708500" cy="863238"/>
          </a:xfrm>
        </p:grpSpPr>
        <p:sp>
          <p:nvSpPr>
            <p:cNvPr id="1109" name="Google Shape;1109;p39"/>
            <p:cNvSpPr txBox="1"/>
            <p:nvPr/>
          </p:nvSpPr>
          <p:spPr>
            <a:xfrm>
              <a:off x="1967625" y="3836069"/>
              <a:ext cx="17085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Student taking a gap year after high school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0" name="Google Shape;1110;p39"/>
            <p:cNvSpPr txBox="1"/>
            <p:nvPr/>
          </p:nvSpPr>
          <p:spPr>
            <a:xfrm>
              <a:off x="2232975" y="3704232"/>
              <a:ext cx="11778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Interviewee 1</a:t>
              </a:r>
              <a:endParaRPr b="1"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11" name="Google Shape;1111;p39"/>
          <p:cNvSpPr txBox="1"/>
          <p:nvPr/>
        </p:nvSpPr>
        <p:spPr>
          <a:xfrm>
            <a:off x="2836579" y="1347122"/>
            <a:ext cx="71412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HOW MIGHT WE…</a:t>
            </a:r>
            <a:endParaRPr b="1" sz="3000">
              <a:solidFill>
                <a:srgbClr val="19191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112" name="Google Shape;1112;p39"/>
          <p:cNvGrpSpPr/>
          <p:nvPr/>
        </p:nvGrpSpPr>
        <p:grpSpPr>
          <a:xfrm>
            <a:off x="5171108" y="2060031"/>
            <a:ext cx="793425" cy="790042"/>
            <a:chOff x="693900" y="820607"/>
            <a:chExt cx="914400" cy="914400"/>
          </a:xfrm>
        </p:grpSpPr>
        <p:sp>
          <p:nvSpPr>
            <p:cNvPr id="1113" name="Google Shape;1113;p39"/>
            <p:cNvSpPr/>
            <p:nvPr/>
          </p:nvSpPr>
          <p:spPr>
            <a:xfrm>
              <a:off x="693900" y="820607"/>
              <a:ext cx="914400" cy="914400"/>
            </a:xfrm>
            <a:prstGeom prst="ellipse">
              <a:avLst/>
            </a:prstGeom>
            <a:solidFill>
              <a:srgbClr val="2646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4" name="Google Shape;1114;p39"/>
            <p:cNvGrpSpPr/>
            <p:nvPr/>
          </p:nvGrpSpPr>
          <p:grpSpPr>
            <a:xfrm>
              <a:off x="922496" y="1049208"/>
              <a:ext cx="457199" cy="457191"/>
              <a:chOff x="-57579800" y="2686975"/>
              <a:chExt cx="322175" cy="319000"/>
            </a:xfrm>
          </p:grpSpPr>
          <p:sp>
            <p:nvSpPr>
              <p:cNvPr id="1115" name="Google Shape;1115;p39"/>
              <p:cNvSpPr/>
              <p:nvPr/>
            </p:nvSpPr>
            <p:spPr>
              <a:xfrm>
                <a:off x="-57455350" y="2920300"/>
                <a:ext cx="72475" cy="29750"/>
              </a:xfrm>
              <a:custGeom>
                <a:rect b="b" l="l" r="r" t="t"/>
                <a:pathLst>
                  <a:path extrusionOk="0" h="1190" w="2899">
                    <a:moveTo>
                      <a:pt x="398" y="1"/>
                    </a:moveTo>
                    <a:cubicBezTo>
                      <a:pt x="308" y="1"/>
                      <a:pt x="221" y="40"/>
                      <a:pt x="158" y="119"/>
                    </a:cubicBezTo>
                    <a:cubicBezTo>
                      <a:pt x="1" y="276"/>
                      <a:pt x="1" y="497"/>
                      <a:pt x="158" y="623"/>
                    </a:cubicBezTo>
                    <a:cubicBezTo>
                      <a:pt x="505" y="969"/>
                      <a:pt x="977" y="1190"/>
                      <a:pt x="1450" y="1190"/>
                    </a:cubicBezTo>
                    <a:cubicBezTo>
                      <a:pt x="1923" y="1190"/>
                      <a:pt x="2427" y="969"/>
                      <a:pt x="2742" y="623"/>
                    </a:cubicBezTo>
                    <a:cubicBezTo>
                      <a:pt x="2899" y="465"/>
                      <a:pt x="2899" y="245"/>
                      <a:pt x="2742" y="119"/>
                    </a:cubicBezTo>
                    <a:cubicBezTo>
                      <a:pt x="2694" y="40"/>
                      <a:pt x="2608" y="1"/>
                      <a:pt x="2513" y="1"/>
                    </a:cubicBezTo>
                    <a:cubicBezTo>
                      <a:pt x="2419" y="1"/>
                      <a:pt x="2316" y="40"/>
                      <a:pt x="2238" y="119"/>
                    </a:cubicBezTo>
                    <a:cubicBezTo>
                      <a:pt x="2049" y="308"/>
                      <a:pt x="1733" y="434"/>
                      <a:pt x="1450" y="434"/>
                    </a:cubicBezTo>
                    <a:cubicBezTo>
                      <a:pt x="1135" y="434"/>
                      <a:pt x="851" y="308"/>
                      <a:pt x="662" y="119"/>
                    </a:cubicBezTo>
                    <a:cubicBezTo>
                      <a:pt x="584" y="40"/>
                      <a:pt x="489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39"/>
              <p:cNvSpPr/>
              <p:nvPr/>
            </p:nvSpPr>
            <p:spPr>
              <a:xfrm>
                <a:off x="-57579800" y="2686975"/>
                <a:ext cx="322175" cy="319000"/>
              </a:xfrm>
              <a:custGeom>
                <a:rect b="b" l="l" r="r" t="t"/>
                <a:pathLst>
                  <a:path extrusionOk="0" h="12760" w="12887">
                    <a:moveTo>
                      <a:pt x="6428" y="756"/>
                    </a:moveTo>
                    <a:cubicBezTo>
                      <a:pt x="6680" y="756"/>
                      <a:pt x="6901" y="945"/>
                      <a:pt x="6932" y="1166"/>
                    </a:cubicBezTo>
                    <a:lnTo>
                      <a:pt x="7153" y="2080"/>
                    </a:lnTo>
                    <a:lnTo>
                      <a:pt x="7247" y="2710"/>
                    </a:lnTo>
                    <a:cubicBezTo>
                      <a:pt x="7373" y="3214"/>
                      <a:pt x="6932" y="3749"/>
                      <a:pt x="6428" y="3749"/>
                    </a:cubicBezTo>
                    <a:cubicBezTo>
                      <a:pt x="5892" y="3749"/>
                      <a:pt x="5483" y="3277"/>
                      <a:pt x="5609" y="2710"/>
                    </a:cubicBezTo>
                    <a:lnTo>
                      <a:pt x="5735" y="2080"/>
                    </a:lnTo>
                    <a:lnTo>
                      <a:pt x="5924" y="1166"/>
                    </a:lnTo>
                    <a:cubicBezTo>
                      <a:pt x="5955" y="945"/>
                      <a:pt x="6144" y="756"/>
                      <a:pt x="6428" y="756"/>
                    </a:cubicBezTo>
                    <a:close/>
                    <a:moveTo>
                      <a:pt x="8003" y="2647"/>
                    </a:moveTo>
                    <a:lnTo>
                      <a:pt x="8003" y="2647"/>
                    </a:lnTo>
                    <a:cubicBezTo>
                      <a:pt x="9106" y="3214"/>
                      <a:pt x="9830" y="4379"/>
                      <a:pt x="9830" y="5577"/>
                    </a:cubicBezTo>
                    <a:lnTo>
                      <a:pt x="9830" y="6049"/>
                    </a:lnTo>
                    <a:cubicBezTo>
                      <a:pt x="9704" y="6018"/>
                      <a:pt x="9578" y="5986"/>
                      <a:pt x="9452" y="5986"/>
                    </a:cubicBezTo>
                    <a:lnTo>
                      <a:pt x="7940" y="5986"/>
                    </a:lnTo>
                    <a:cubicBezTo>
                      <a:pt x="7468" y="5986"/>
                      <a:pt x="7027" y="6301"/>
                      <a:pt x="6869" y="6742"/>
                    </a:cubicBezTo>
                    <a:lnTo>
                      <a:pt x="6018" y="6742"/>
                    </a:lnTo>
                    <a:cubicBezTo>
                      <a:pt x="5861" y="6301"/>
                      <a:pt x="5451" y="5986"/>
                      <a:pt x="4947" y="5986"/>
                    </a:cubicBezTo>
                    <a:lnTo>
                      <a:pt x="3403" y="5986"/>
                    </a:lnTo>
                    <a:cubicBezTo>
                      <a:pt x="3277" y="5986"/>
                      <a:pt x="3120" y="6018"/>
                      <a:pt x="3057" y="6049"/>
                    </a:cubicBezTo>
                    <a:lnTo>
                      <a:pt x="3057" y="5577"/>
                    </a:lnTo>
                    <a:cubicBezTo>
                      <a:pt x="3057" y="4379"/>
                      <a:pt x="3750" y="3214"/>
                      <a:pt x="4853" y="2647"/>
                    </a:cubicBezTo>
                    <a:lnTo>
                      <a:pt x="4853" y="2647"/>
                    </a:lnTo>
                    <a:cubicBezTo>
                      <a:pt x="4695" y="3623"/>
                      <a:pt x="5451" y="4474"/>
                      <a:pt x="6428" y="4474"/>
                    </a:cubicBezTo>
                    <a:cubicBezTo>
                      <a:pt x="7405" y="4474"/>
                      <a:pt x="8161" y="3623"/>
                      <a:pt x="8003" y="2647"/>
                    </a:cubicBezTo>
                    <a:close/>
                    <a:moveTo>
                      <a:pt x="2301" y="6774"/>
                    </a:moveTo>
                    <a:lnTo>
                      <a:pt x="2301" y="8254"/>
                    </a:lnTo>
                    <a:cubicBezTo>
                      <a:pt x="1891" y="8254"/>
                      <a:pt x="1545" y="7939"/>
                      <a:pt x="1545" y="7530"/>
                    </a:cubicBezTo>
                    <a:cubicBezTo>
                      <a:pt x="1545" y="7120"/>
                      <a:pt x="1891" y="6774"/>
                      <a:pt x="2301" y="6774"/>
                    </a:cubicBezTo>
                    <a:close/>
                    <a:moveTo>
                      <a:pt x="4947" y="6805"/>
                    </a:moveTo>
                    <a:cubicBezTo>
                      <a:pt x="5136" y="6805"/>
                      <a:pt x="5294" y="6963"/>
                      <a:pt x="5294" y="7152"/>
                    </a:cubicBezTo>
                    <a:cubicBezTo>
                      <a:pt x="5294" y="7782"/>
                      <a:pt x="4790" y="8254"/>
                      <a:pt x="4191" y="8254"/>
                    </a:cubicBezTo>
                    <a:lnTo>
                      <a:pt x="3403" y="8254"/>
                    </a:lnTo>
                    <a:cubicBezTo>
                      <a:pt x="3214" y="8254"/>
                      <a:pt x="3057" y="8097"/>
                      <a:pt x="3057" y="7908"/>
                    </a:cubicBezTo>
                    <a:lnTo>
                      <a:pt x="3057" y="7152"/>
                    </a:lnTo>
                    <a:cubicBezTo>
                      <a:pt x="3057" y="6963"/>
                      <a:pt x="3214" y="6805"/>
                      <a:pt x="3403" y="6805"/>
                    </a:cubicBezTo>
                    <a:close/>
                    <a:moveTo>
                      <a:pt x="9452" y="6805"/>
                    </a:moveTo>
                    <a:cubicBezTo>
                      <a:pt x="9673" y="6805"/>
                      <a:pt x="9830" y="6963"/>
                      <a:pt x="9830" y="7152"/>
                    </a:cubicBezTo>
                    <a:lnTo>
                      <a:pt x="9830" y="7908"/>
                    </a:lnTo>
                    <a:cubicBezTo>
                      <a:pt x="9830" y="8097"/>
                      <a:pt x="9673" y="8254"/>
                      <a:pt x="9452" y="8254"/>
                    </a:cubicBezTo>
                    <a:lnTo>
                      <a:pt x="8665" y="8254"/>
                    </a:lnTo>
                    <a:cubicBezTo>
                      <a:pt x="8035" y="8254"/>
                      <a:pt x="7562" y="7750"/>
                      <a:pt x="7562" y="7152"/>
                    </a:cubicBezTo>
                    <a:cubicBezTo>
                      <a:pt x="7562" y="6963"/>
                      <a:pt x="7720" y="6805"/>
                      <a:pt x="7940" y="6805"/>
                    </a:cubicBezTo>
                    <a:close/>
                    <a:moveTo>
                      <a:pt x="10587" y="6774"/>
                    </a:moveTo>
                    <a:cubicBezTo>
                      <a:pt x="10965" y="6774"/>
                      <a:pt x="11311" y="7120"/>
                      <a:pt x="11311" y="7530"/>
                    </a:cubicBezTo>
                    <a:cubicBezTo>
                      <a:pt x="11311" y="7908"/>
                      <a:pt x="10996" y="8254"/>
                      <a:pt x="10587" y="8254"/>
                    </a:cubicBezTo>
                    <a:lnTo>
                      <a:pt x="10587" y="6774"/>
                    </a:lnTo>
                    <a:close/>
                    <a:moveTo>
                      <a:pt x="1135" y="8412"/>
                    </a:moveTo>
                    <a:cubicBezTo>
                      <a:pt x="1387" y="8790"/>
                      <a:pt x="1828" y="9011"/>
                      <a:pt x="2301" y="9011"/>
                    </a:cubicBezTo>
                    <a:cubicBezTo>
                      <a:pt x="2301" y="9420"/>
                      <a:pt x="1986" y="9767"/>
                      <a:pt x="1545" y="9767"/>
                    </a:cubicBezTo>
                    <a:cubicBezTo>
                      <a:pt x="1167" y="9767"/>
                      <a:pt x="789" y="9452"/>
                      <a:pt x="789" y="9011"/>
                    </a:cubicBezTo>
                    <a:cubicBezTo>
                      <a:pt x="789" y="8790"/>
                      <a:pt x="915" y="8538"/>
                      <a:pt x="1135" y="8412"/>
                    </a:cubicBezTo>
                    <a:close/>
                    <a:moveTo>
                      <a:pt x="11752" y="8412"/>
                    </a:moveTo>
                    <a:cubicBezTo>
                      <a:pt x="11941" y="8570"/>
                      <a:pt x="12067" y="8790"/>
                      <a:pt x="12067" y="9011"/>
                    </a:cubicBezTo>
                    <a:cubicBezTo>
                      <a:pt x="12067" y="9420"/>
                      <a:pt x="11752" y="9767"/>
                      <a:pt x="11311" y="9767"/>
                    </a:cubicBezTo>
                    <a:cubicBezTo>
                      <a:pt x="10870" y="9767"/>
                      <a:pt x="10555" y="9420"/>
                      <a:pt x="10555" y="9011"/>
                    </a:cubicBezTo>
                    <a:cubicBezTo>
                      <a:pt x="11028" y="9011"/>
                      <a:pt x="11469" y="8790"/>
                      <a:pt x="11752" y="8412"/>
                    </a:cubicBezTo>
                    <a:close/>
                    <a:moveTo>
                      <a:pt x="6837" y="7561"/>
                    </a:moveTo>
                    <a:cubicBezTo>
                      <a:pt x="6995" y="8412"/>
                      <a:pt x="7783" y="9042"/>
                      <a:pt x="8633" y="9042"/>
                    </a:cubicBezTo>
                    <a:lnTo>
                      <a:pt x="9421" y="9042"/>
                    </a:lnTo>
                    <a:cubicBezTo>
                      <a:pt x="9547" y="9042"/>
                      <a:pt x="9673" y="9011"/>
                      <a:pt x="9767" y="8979"/>
                    </a:cubicBezTo>
                    <a:lnTo>
                      <a:pt x="9767" y="8979"/>
                    </a:lnTo>
                    <a:cubicBezTo>
                      <a:pt x="9610" y="10680"/>
                      <a:pt x="8192" y="12004"/>
                      <a:pt x="6428" y="12004"/>
                    </a:cubicBezTo>
                    <a:cubicBezTo>
                      <a:pt x="4664" y="12004"/>
                      <a:pt x="3246" y="10680"/>
                      <a:pt x="3057" y="8979"/>
                    </a:cubicBezTo>
                    <a:lnTo>
                      <a:pt x="3057" y="8979"/>
                    </a:lnTo>
                    <a:cubicBezTo>
                      <a:pt x="3151" y="9011"/>
                      <a:pt x="3277" y="9042"/>
                      <a:pt x="3403" y="9042"/>
                    </a:cubicBezTo>
                    <a:lnTo>
                      <a:pt x="4191" y="9042"/>
                    </a:lnTo>
                    <a:cubicBezTo>
                      <a:pt x="5105" y="9042"/>
                      <a:pt x="5829" y="8412"/>
                      <a:pt x="5987" y="7561"/>
                    </a:cubicBezTo>
                    <a:close/>
                    <a:moveTo>
                      <a:pt x="6428" y="0"/>
                    </a:moveTo>
                    <a:cubicBezTo>
                      <a:pt x="5798" y="0"/>
                      <a:pt x="5294" y="410"/>
                      <a:pt x="5168" y="1008"/>
                    </a:cubicBezTo>
                    <a:lnTo>
                      <a:pt x="5010" y="1733"/>
                    </a:lnTo>
                    <a:cubicBezTo>
                      <a:pt x="4286" y="1985"/>
                      <a:pt x="3592" y="2458"/>
                      <a:pt x="3120" y="3088"/>
                    </a:cubicBezTo>
                    <a:cubicBezTo>
                      <a:pt x="2584" y="3812"/>
                      <a:pt x="2301" y="4663"/>
                      <a:pt x="2301" y="5577"/>
                    </a:cubicBezTo>
                    <a:lnTo>
                      <a:pt x="2301" y="6018"/>
                    </a:lnTo>
                    <a:cubicBezTo>
                      <a:pt x="1387" y="6018"/>
                      <a:pt x="694" y="6805"/>
                      <a:pt x="789" y="7719"/>
                    </a:cubicBezTo>
                    <a:cubicBezTo>
                      <a:pt x="316" y="7971"/>
                      <a:pt x="64" y="8475"/>
                      <a:pt x="64" y="9011"/>
                    </a:cubicBezTo>
                    <a:cubicBezTo>
                      <a:pt x="64" y="9420"/>
                      <a:pt x="221" y="9767"/>
                      <a:pt x="442" y="9987"/>
                    </a:cubicBezTo>
                    <a:lnTo>
                      <a:pt x="95" y="10712"/>
                    </a:lnTo>
                    <a:cubicBezTo>
                      <a:pt x="1" y="10901"/>
                      <a:pt x="95" y="11090"/>
                      <a:pt x="253" y="11216"/>
                    </a:cubicBezTo>
                    <a:cubicBezTo>
                      <a:pt x="305" y="11242"/>
                      <a:pt x="357" y="11254"/>
                      <a:pt x="408" y="11254"/>
                    </a:cubicBezTo>
                    <a:cubicBezTo>
                      <a:pt x="541" y="11254"/>
                      <a:pt x="666" y="11173"/>
                      <a:pt x="757" y="11058"/>
                    </a:cubicBezTo>
                    <a:lnTo>
                      <a:pt x="1072" y="10428"/>
                    </a:lnTo>
                    <a:cubicBezTo>
                      <a:pt x="1230" y="10460"/>
                      <a:pt x="1387" y="10523"/>
                      <a:pt x="1545" y="10523"/>
                    </a:cubicBezTo>
                    <a:cubicBezTo>
                      <a:pt x="1954" y="10523"/>
                      <a:pt x="2301" y="10365"/>
                      <a:pt x="2584" y="10113"/>
                    </a:cubicBezTo>
                    <a:cubicBezTo>
                      <a:pt x="3151" y="11657"/>
                      <a:pt x="4664" y="12760"/>
                      <a:pt x="6428" y="12760"/>
                    </a:cubicBezTo>
                    <a:cubicBezTo>
                      <a:pt x="8224" y="12760"/>
                      <a:pt x="9704" y="11657"/>
                      <a:pt x="10303" y="10113"/>
                    </a:cubicBezTo>
                    <a:cubicBezTo>
                      <a:pt x="10587" y="10365"/>
                      <a:pt x="10933" y="10523"/>
                      <a:pt x="11311" y="10523"/>
                    </a:cubicBezTo>
                    <a:cubicBezTo>
                      <a:pt x="11469" y="10523"/>
                      <a:pt x="11626" y="10460"/>
                      <a:pt x="11784" y="10428"/>
                    </a:cubicBezTo>
                    <a:lnTo>
                      <a:pt x="12099" y="11058"/>
                    </a:lnTo>
                    <a:cubicBezTo>
                      <a:pt x="12164" y="11188"/>
                      <a:pt x="12288" y="11273"/>
                      <a:pt x="12431" y="11273"/>
                    </a:cubicBezTo>
                    <a:cubicBezTo>
                      <a:pt x="12496" y="11273"/>
                      <a:pt x="12565" y="11255"/>
                      <a:pt x="12634" y="11216"/>
                    </a:cubicBezTo>
                    <a:cubicBezTo>
                      <a:pt x="12823" y="11153"/>
                      <a:pt x="12886" y="10901"/>
                      <a:pt x="12792" y="10712"/>
                    </a:cubicBezTo>
                    <a:lnTo>
                      <a:pt x="12414" y="9987"/>
                    </a:lnTo>
                    <a:cubicBezTo>
                      <a:pt x="12666" y="9735"/>
                      <a:pt x="12823" y="9357"/>
                      <a:pt x="12823" y="9011"/>
                    </a:cubicBezTo>
                    <a:cubicBezTo>
                      <a:pt x="12823" y="8475"/>
                      <a:pt x="12508" y="8002"/>
                      <a:pt x="12067" y="7719"/>
                    </a:cubicBezTo>
                    <a:cubicBezTo>
                      <a:pt x="12193" y="6805"/>
                      <a:pt x="11469" y="6018"/>
                      <a:pt x="10555" y="6018"/>
                    </a:cubicBezTo>
                    <a:lnTo>
                      <a:pt x="10555" y="5577"/>
                    </a:lnTo>
                    <a:cubicBezTo>
                      <a:pt x="10555" y="4663"/>
                      <a:pt x="10303" y="3812"/>
                      <a:pt x="9736" y="3088"/>
                    </a:cubicBezTo>
                    <a:cubicBezTo>
                      <a:pt x="9263" y="2458"/>
                      <a:pt x="8602" y="1985"/>
                      <a:pt x="7846" y="1733"/>
                    </a:cubicBezTo>
                    <a:lnTo>
                      <a:pt x="7688" y="1008"/>
                    </a:lnTo>
                    <a:cubicBezTo>
                      <a:pt x="7562" y="410"/>
                      <a:pt x="7058" y="0"/>
                      <a:pt x="64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7" name="Google Shape;1117;p39"/>
          <p:cNvSpPr/>
          <p:nvPr/>
        </p:nvSpPr>
        <p:spPr>
          <a:xfrm>
            <a:off x="3961980" y="1266950"/>
            <a:ext cx="4824900" cy="2969400"/>
          </a:xfrm>
          <a:prstGeom prst="roundRect">
            <a:avLst>
              <a:gd fmla="val 50000" name="adj"/>
            </a:avLst>
          </a:pr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8" name="Google Shape;1118;p39"/>
          <p:cNvSpPr txBox="1"/>
          <p:nvPr/>
        </p:nvSpPr>
        <p:spPr>
          <a:xfrm>
            <a:off x="2803800" y="1413473"/>
            <a:ext cx="71412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HOW MIGHT WE…</a:t>
            </a:r>
            <a:endParaRPr b="1" sz="3000">
              <a:solidFill>
                <a:srgbClr val="19191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119" name="Google Shape;1119;p39"/>
          <p:cNvGrpSpPr/>
          <p:nvPr/>
        </p:nvGrpSpPr>
        <p:grpSpPr>
          <a:xfrm>
            <a:off x="5171108" y="1969640"/>
            <a:ext cx="793425" cy="790042"/>
            <a:chOff x="693900" y="820607"/>
            <a:chExt cx="914400" cy="914400"/>
          </a:xfrm>
        </p:grpSpPr>
        <p:sp>
          <p:nvSpPr>
            <p:cNvPr id="1120" name="Google Shape;1120;p39"/>
            <p:cNvSpPr/>
            <p:nvPr/>
          </p:nvSpPr>
          <p:spPr>
            <a:xfrm>
              <a:off x="693900" y="820607"/>
              <a:ext cx="914400" cy="914400"/>
            </a:xfrm>
            <a:prstGeom prst="ellipse">
              <a:avLst/>
            </a:prstGeom>
            <a:solidFill>
              <a:srgbClr val="2646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1" name="Google Shape;1121;p39"/>
            <p:cNvGrpSpPr/>
            <p:nvPr/>
          </p:nvGrpSpPr>
          <p:grpSpPr>
            <a:xfrm>
              <a:off x="922496" y="1049208"/>
              <a:ext cx="457199" cy="457191"/>
              <a:chOff x="-57579800" y="2686975"/>
              <a:chExt cx="322175" cy="319000"/>
            </a:xfrm>
          </p:grpSpPr>
          <p:sp>
            <p:nvSpPr>
              <p:cNvPr id="1122" name="Google Shape;1122;p39"/>
              <p:cNvSpPr/>
              <p:nvPr/>
            </p:nvSpPr>
            <p:spPr>
              <a:xfrm>
                <a:off x="-57455350" y="2920300"/>
                <a:ext cx="72475" cy="29750"/>
              </a:xfrm>
              <a:custGeom>
                <a:rect b="b" l="l" r="r" t="t"/>
                <a:pathLst>
                  <a:path extrusionOk="0" h="1190" w="2899">
                    <a:moveTo>
                      <a:pt x="398" y="1"/>
                    </a:moveTo>
                    <a:cubicBezTo>
                      <a:pt x="308" y="1"/>
                      <a:pt x="221" y="40"/>
                      <a:pt x="158" y="119"/>
                    </a:cubicBezTo>
                    <a:cubicBezTo>
                      <a:pt x="1" y="276"/>
                      <a:pt x="1" y="497"/>
                      <a:pt x="158" y="623"/>
                    </a:cubicBezTo>
                    <a:cubicBezTo>
                      <a:pt x="505" y="969"/>
                      <a:pt x="977" y="1190"/>
                      <a:pt x="1450" y="1190"/>
                    </a:cubicBezTo>
                    <a:cubicBezTo>
                      <a:pt x="1923" y="1190"/>
                      <a:pt x="2427" y="969"/>
                      <a:pt x="2742" y="623"/>
                    </a:cubicBezTo>
                    <a:cubicBezTo>
                      <a:pt x="2899" y="465"/>
                      <a:pt x="2899" y="245"/>
                      <a:pt x="2742" y="119"/>
                    </a:cubicBezTo>
                    <a:cubicBezTo>
                      <a:pt x="2694" y="40"/>
                      <a:pt x="2608" y="1"/>
                      <a:pt x="2513" y="1"/>
                    </a:cubicBezTo>
                    <a:cubicBezTo>
                      <a:pt x="2419" y="1"/>
                      <a:pt x="2316" y="40"/>
                      <a:pt x="2238" y="119"/>
                    </a:cubicBezTo>
                    <a:cubicBezTo>
                      <a:pt x="2049" y="308"/>
                      <a:pt x="1733" y="434"/>
                      <a:pt x="1450" y="434"/>
                    </a:cubicBezTo>
                    <a:cubicBezTo>
                      <a:pt x="1135" y="434"/>
                      <a:pt x="851" y="308"/>
                      <a:pt x="662" y="119"/>
                    </a:cubicBezTo>
                    <a:cubicBezTo>
                      <a:pt x="584" y="40"/>
                      <a:pt x="489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39"/>
              <p:cNvSpPr/>
              <p:nvPr/>
            </p:nvSpPr>
            <p:spPr>
              <a:xfrm>
                <a:off x="-57579800" y="2686975"/>
                <a:ext cx="322175" cy="319000"/>
              </a:xfrm>
              <a:custGeom>
                <a:rect b="b" l="l" r="r" t="t"/>
                <a:pathLst>
                  <a:path extrusionOk="0" h="12760" w="12887">
                    <a:moveTo>
                      <a:pt x="6428" y="756"/>
                    </a:moveTo>
                    <a:cubicBezTo>
                      <a:pt x="6680" y="756"/>
                      <a:pt x="6901" y="945"/>
                      <a:pt x="6932" y="1166"/>
                    </a:cubicBezTo>
                    <a:lnTo>
                      <a:pt x="7153" y="2080"/>
                    </a:lnTo>
                    <a:lnTo>
                      <a:pt x="7247" y="2710"/>
                    </a:lnTo>
                    <a:cubicBezTo>
                      <a:pt x="7373" y="3214"/>
                      <a:pt x="6932" y="3749"/>
                      <a:pt x="6428" y="3749"/>
                    </a:cubicBezTo>
                    <a:cubicBezTo>
                      <a:pt x="5892" y="3749"/>
                      <a:pt x="5483" y="3277"/>
                      <a:pt x="5609" y="2710"/>
                    </a:cubicBezTo>
                    <a:lnTo>
                      <a:pt x="5735" y="2080"/>
                    </a:lnTo>
                    <a:lnTo>
                      <a:pt x="5924" y="1166"/>
                    </a:lnTo>
                    <a:cubicBezTo>
                      <a:pt x="5955" y="945"/>
                      <a:pt x="6144" y="756"/>
                      <a:pt x="6428" y="756"/>
                    </a:cubicBezTo>
                    <a:close/>
                    <a:moveTo>
                      <a:pt x="8003" y="2647"/>
                    </a:moveTo>
                    <a:lnTo>
                      <a:pt x="8003" y="2647"/>
                    </a:lnTo>
                    <a:cubicBezTo>
                      <a:pt x="9106" y="3214"/>
                      <a:pt x="9830" y="4379"/>
                      <a:pt x="9830" y="5577"/>
                    </a:cubicBezTo>
                    <a:lnTo>
                      <a:pt x="9830" y="6049"/>
                    </a:lnTo>
                    <a:cubicBezTo>
                      <a:pt x="9704" y="6018"/>
                      <a:pt x="9578" y="5986"/>
                      <a:pt x="9452" y="5986"/>
                    </a:cubicBezTo>
                    <a:lnTo>
                      <a:pt x="7940" y="5986"/>
                    </a:lnTo>
                    <a:cubicBezTo>
                      <a:pt x="7468" y="5986"/>
                      <a:pt x="7027" y="6301"/>
                      <a:pt x="6869" y="6742"/>
                    </a:cubicBezTo>
                    <a:lnTo>
                      <a:pt x="6018" y="6742"/>
                    </a:lnTo>
                    <a:cubicBezTo>
                      <a:pt x="5861" y="6301"/>
                      <a:pt x="5451" y="5986"/>
                      <a:pt x="4947" y="5986"/>
                    </a:cubicBezTo>
                    <a:lnTo>
                      <a:pt x="3403" y="5986"/>
                    </a:lnTo>
                    <a:cubicBezTo>
                      <a:pt x="3277" y="5986"/>
                      <a:pt x="3120" y="6018"/>
                      <a:pt x="3057" y="6049"/>
                    </a:cubicBezTo>
                    <a:lnTo>
                      <a:pt x="3057" y="5577"/>
                    </a:lnTo>
                    <a:cubicBezTo>
                      <a:pt x="3057" y="4379"/>
                      <a:pt x="3750" y="3214"/>
                      <a:pt x="4853" y="2647"/>
                    </a:cubicBezTo>
                    <a:lnTo>
                      <a:pt x="4853" y="2647"/>
                    </a:lnTo>
                    <a:cubicBezTo>
                      <a:pt x="4695" y="3623"/>
                      <a:pt x="5451" y="4474"/>
                      <a:pt x="6428" y="4474"/>
                    </a:cubicBezTo>
                    <a:cubicBezTo>
                      <a:pt x="7405" y="4474"/>
                      <a:pt x="8161" y="3623"/>
                      <a:pt x="8003" y="2647"/>
                    </a:cubicBezTo>
                    <a:close/>
                    <a:moveTo>
                      <a:pt x="2301" y="6774"/>
                    </a:moveTo>
                    <a:lnTo>
                      <a:pt x="2301" y="8254"/>
                    </a:lnTo>
                    <a:cubicBezTo>
                      <a:pt x="1891" y="8254"/>
                      <a:pt x="1545" y="7939"/>
                      <a:pt x="1545" y="7530"/>
                    </a:cubicBezTo>
                    <a:cubicBezTo>
                      <a:pt x="1545" y="7120"/>
                      <a:pt x="1891" y="6774"/>
                      <a:pt x="2301" y="6774"/>
                    </a:cubicBezTo>
                    <a:close/>
                    <a:moveTo>
                      <a:pt x="4947" y="6805"/>
                    </a:moveTo>
                    <a:cubicBezTo>
                      <a:pt x="5136" y="6805"/>
                      <a:pt x="5294" y="6963"/>
                      <a:pt x="5294" y="7152"/>
                    </a:cubicBezTo>
                    <a:cubicBezTo>
                      <a:pt x="5294" y="7782"/>
                      <a:pt x="4790" y="8254"/>
                      <a:pt x="4191" y="8254"/>
                    </a:cubicBezTo>
                    <a:lnTo>
                      <a:pt x="3403" y="8254"/>
                    </a:lnTo>
                    <a:cubicBezTo>
                      <a:pt x="3214" y="8254"/>
                      <a:pt x="3057" y="8097"/>
                      <a:pt x="3057" y="7908"/>
                    </a:cubicBezTo>
                    <a:lnTo>
                      <a:pt x="3057" y="7152"/>
                    </a:lnTo>
                    <a:cubicBezTo>
                      <a:pt x="3057" y="6963"/>
                      <a:pt x="3214" y="6805"/>
                      <a:pt x="3403" y="6805"/>
                    </a:cubicBezTo>
                    <a:close/>
                    <a:moveTo>
                      <a:pt x="9452" y="6805"/>
                    </a:moveTo>
                    <a:cubicBezTo>
                      <a:pt x="9673" y="6805"/>
                      <a:pt x="9830" y="6963"/>
                      <a:pt x="9830" y="7152"/>
                    </a:cubicBezTo>
                    <a:lnTo>
                      <a:pt x="9830" y="7908"/>
                    </a:lnTo>
                    <a:cubicBezTo>
                      <a:pt x="9830" y="8097"/>
                      <a:pt x="9673" y="8254"/>
                      <a:pt x="9452" y="8254"/>
                    </a:cubicBezTo>
                    <a:lnTo>
                      <a:pt x="8665" y="8254"/>
                    </a:lnTo>
                    <a:cubicBezTo>
                      <a:pt x="8035" y="8254"/>
                      <a:pt x="7562" y="7750"/>
                      <a:pt x="7562" y="7152"/>
                    </a:cubicBezTo>
                    <a:cubicBezTo>
                      <a:pt x="7562" y="6963"/>
                      <a:pt x="7720" y="6805"/>
                      <a:pt x="7940" y="6805"/>
                    </a:cubicBezTo>
                    <a:close/>
                    <a:moveTo>
                      <a:pt x="10587" y="6774"/>
                    </a:moveTo>
                    <a:cubicBezTo>
                      <a:pt x="10965" y="6774"/>
                      <a:pt x="11311" y="7120"/>
                      <a:pt x="11311" y="7530"/>
                    </a:cubicBezTo>
                    <a:cubicBezTo>
                      <a:pt x="11311" y="7908"/>
                      <a:pt x="10996" y="8254"/>
                      <a:pt x="10587" y="8254"/>
                    </a:cubicBezTo>
                    <a:lnTo>
                      <a:pt x="10587" y="6774"/>
                    </a:lnTo>
                    <a:close/>
                    <a:moveTo>
                      <a:pt x="1135" y="8412"/>
                    </a:moveTo>
                    <a:cubicBezTo>
                      <a:pt x="1387" y="8790"/>
                      <a:pt x="1828" y="9011"/>
                      <a:pt x="2301" y="9011"/>
                    </a:cubicBezTo>
                    <a:cubicBezTo>
                      <a:pt x="2301" y="9420"/>
                      <a:pt x="1986" y="9767"/>
                      <a:pt x="1545" y="9767"/>
                    </a:cubicBezTo>
                    <a:cubicBezTo>
                      <a:pt x="1167" y="9767"/>
                      <a:pt x="789" y="9452"/>
                      <a:pt x="789" y="9011"/>
                    </a:cubicBezTo>
                    <a:cubicBezTo>
                      <a:pt x="789" y="8790"/>
                      <a:pt x="915" y="8538"/>
                      <a:pt x="1135" y="8412"/>
                    </a:cubicBezTo>
                    <a:close/>
                    <a:moveTo>
                      <a:pt x="11752" y="8412"/>
                    </a:moveTo>
                    <a:cubicBezTo>
                      <a:pt x="11941" y="8570"/>
                      <a:pt x="12067" y="8790"/>
                      <a:pt x="12067" y="9011"/>
                    </a:cubicBezTo>
                    <a:cubicBezTo>
                      <a:pt x="12067" y="9420"/>
                      <a:pt x="11752" y="9767"/>
                      <a:pt x="11311" y="9767"/>
                    </a:cubicBezTo>
                    <a:cubicBezTo>
                      <a:pt x="10870" y="9767"/>
                      <a:pt x="10555" y="9420"/>
                      <a:pt x="10555" y="9011"/>
                    </a:cubicBezTo>
                    <a:cubicBezTo>
                      <a:pt x="11028" y="9011"/>
                      <a:pt x="11469" y="8790"/>
                      <a:pt x="11752" y="8412"/>
                    </a:cubicBezTo>
                    <a:close/>
                    <a:moveTo>
                      <a:pt x="6837" y="7561"/>
                    </a:moveTo>
                    <a:cubicBezTo>
                      <a:pt x="6995" y="8412"/>
                      <a:pt x="7783" y="9042"/>
                      <a:pt x="8633" y="9042"/>
                    </a:cubicBezTo>
                    <a:lnTo>
                      <a:pt x="9421" y="9042"/>
                    </a:lnTo>
                    <a:cubicBezTo>
                      <a:pt x="9547" y="9042"/>
                      <a:pt x="9673" y="9011"/>
                      <a:pt x="9767" y="8979"/>
                    </a:cubicBezTo>
                    <a:lnTo>
                      <a:pt x="9767" y="8979"/>
                    </a:lnTo>
                    <a:cubicBezTo>
                      <a:pt x="9610" y="10680"/>
                      <a:pt x="8192" y="12004"/>
                      <a:pt x="6428" y="12004"/>
                    </a:cubicBezTo>
                    <a:cubicBezTo>
                      <a:pt x="4664" y="12004"/>
                      <a:pt x="3246" y="10680"/>
                      <a:pt x="3057" y="8979"/>
                    </a:cubicBezTo>
                    <a:lnTo>
                      <a:pt x="3057" y="8979"/>
                    </a:lnTo>
                    <a:cubicBezTo>
                      <a:pt x="3151" y="9011"/>
                      <a:pt x="3277" y="9042"/>
                      <a:pt x="3403" y="9042"/>
                    </a:cubicBezTo>
                    <a:lnTo>
                      <a:pt x="4191" y="9042"/>
                    </a:lnTo>
                    <a:cubicBezTo>
                      <a:pt x="5105" y="9042"/>
                      <a:pt x="5829" y="8412"/>
                      <a:pt x="5987" y="7561"/>
                    </a:cubicBezTo>
                    <a:close/>
                    <a:moveTo>
                      <a:pt x="6428" y="0"/>
                    </a:moveTo>
                    <a:cubicBezTo>
                      <a:pt x="5798" y="0"/>
                      <a:pt x="5294" y="410"/>
                      <a:pt x="5168" y="1008"/>
                    </a:cubicBezTo>
                    <a:lnTo>
                      <a:pt x="5010" y="1733"/>
                    </a:lnTo>
                    <a:cubicBezTo>
                      <a:pt x="4286" y="1985"/>
                      <a:pt x="3592" y="2458"/>
                      <a:pt x="3120" y="3088"/>
                    </a:cubicBezTo>
                    <a:cubicBezTo>
                      <a:pt x="2584" y="3812"/>
                      <a:pt x="2301" y="4663"/>
                      <a:pt x="2301" y="5577"/>
                    </a:cubicBezTo>
                    <a:lnTo>
                      <a:pt x="2301" y="6018"/>
                    </a:lnTo>
                    <a:cubicBezTo>
                      <a:pt x="1387" y="6018"/>
                      <a:pt x="694" y="6805"/>
                      <a:pt x="789" y="7719"/>
                    </a:cubicBezTo>
                    <a:cubicBezTo>
                      <a:pt x="316" y="7971"/>
                      <a:pt x="64" y="8475"/>
                      <a:pt x="64" y="9011"/>
                    </a:cubicBezTo>
                    <a:cubicBezTo>
                      <a:pt x="64" y="9420"/>
                      <a:pt x="221" y="9767"/>
                      <a:pt x="442" y="9987"/>
                    </a:cubicBezTo>
                    <a:lnTo>
                      <a:pt x="95" y="10712"/>
                    </a:lnTo>
                    <a:cubicBezTo>
                      <a:pt x="1" y="10901"/>
                      <a:pt x="95" y="11090"/>
                      <a:pt x="253" y="11216"/>
                    </a:cubicBezTo>
                    <a:cubicBezTo>
                      <a:pt x="305" y="11242"/>
                      <a:pt x="357" y="11254"/>
                      <a:pt x="408" y="11254"/>
                    </a:cubicBezTo>
                    <a:cubicBezTo>
                      <a:pt x="541" y="11254"/>
                      <a:pt x="666" y="11173"/>
                      <a:pt x="757" y="11058"/>
                    </a:cubicBezTo>
                    <a:lnTo>
                      <a:pt x="1072" y="10428"/>
                    </a:lnTo>
                    <a:cubicBezTo>
                      <a:pt x="1230" y="10460"/>
                      <a:pt x="1387" y="10523"/>
                      <a:pt x="1545" y="10523"/>
                    </a:cubicBezTo>
                    <a:cubicBezTo>
                      <a:pt x="1954" y="10523"/>
                      <a:pt x="2301" y="10365"/>
                      <a:pt x="2584" y="10113"/>
                    </a:cubicBezTo>
                    <a:cubicBezTo>
                      <a:pt x="3151" y="11657"/>
                      <a:pt x="4664" y="12760"/>
                      <a:pt x="6428" y="12760"/>
                    </a:cubicBezTo>
                    <a:cubicBezTo>
                      <a:pt x="8224" y="12760"/>
                      <a:pt x="9704" y="11657"/>
                      <a:pt x="10303" y="10113"/>
                    </a:cubicBezTo>
                    <a:cubicBezTo>
                      <a:pt x="10587" y="10365"/>
                      <a:pt x="10933" y="10523"/>
                      <a:pt x="11311" y="10523"/>
                    </a:cubicBezTo>
                    <a:cubicBezTo>
                      <a:pt x="11469" y="10523"/>
                      <a:pt x="11626" y="10460"/>
                      <a:pt x="11784" y="10428"/>
                    </a:cubicBezTo>
                    <a:lnTo>
                      <a:pt x="12099" y="11058"/>
                    </a:lnTo>
                    <a:cubicBezTo>
                      <a:pt x="12164" y="11188"/>
                      <a:pt x="12288" y="11273"/>
                      <a:pt x="12431" y="11273"/>
                    </a:cubicBezTo>
                    <a:cubicBezTo>
                      <a:pt x="12496" y="11273"/>
                      <a:pt x="12565" y="11255"/>
                      <a:pt x="12634" y="11216"/>
                    </a:cubicBezTo>
                    <a:cubicBezTo>
                      <a:pt x="12823" y="11153"/>
                      <a:pt x="12886" y="10901"/>
                      <a:pt x="12792" y="10712"/>
                    </a:cubicBezTo>
                    <a:lnTo>
                      <a:pt x="12414" y="9987"/>
                    </a:lnTo>
                    <a:cubicBezTo>
                      <a:pt x="12666" y="9735"/>
                      <a:pt x="12823" y="9357"/>
                      <a:pt x="12823" y="9011"/>
                    </a:cubicBezTo>
                    <a:cubicBezTo>
                      <a:pt x="12823" y="8475"/>
                      <a:pt x="12508" y="8002"/>
                      <a:pt x="12067" y="7719"/>
                    </a:cubicBezTo>
                    <a:cubicBezTo>
                      <a:pt x="12193" y="6805"/>
                      <a:pt x="11469" y="6018"/>
                      <a:pt x="10555" y="6018"/>
                    </a:cubicBezTo>
                    <a:lnTo>
                      <a:pt x="10555" y="5577"/>
                    </a:lnTo>
                    <a:cubicBezTo>
                      <a:pt x="10555" y="4663"/>
                      <a:pt x="10303" y="3812"/>
                      <a:pt x="9736" y="3088"/>
                    </a:cubicBezTo>
                    <a:cubicBezTo>
                      <a:pt x="9263" y="2458"/>
                      <a:pt x="8602" y="1985"/>
                      <a:pt x="7846" y="1733"/>
                    </a:cubicBezTo>
                    <a:lnTo>
                      <a:pt x="7688" y="1008"/>
                    </a:lnTo>
                    <a:cubicBezTo>
                      <a:pt x="7562" y="410"/>
                      <a:pt x="7058" y="0"/>
                      <a:pt x="64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24" name="Google Shape;1124;p39"/>
          <p:cNvSpPr txBox="1"/>
          <p:nvPr/>
        </p:nvSpPr>
        <p:spPr>
          <a:xfrm>
            <a:off x="4334254" y="2955299"/>
            <a:ext cx="43032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group students with similar study schedules to optimize collaboration time?</a:t>
            </a:r>
            <a:endParaRPr sz="2100">
              <a:solidFill>
                <a:srgbClr val="19191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125" name="Google Shape;1125;p39"/>
          <p:cNvGrpSpPr/>
          <p:nvPr/>
        </p:nvGrpSpPr>
        <p:grpSpPr>
          <a:xfrm>
            <a:off x="5170930" y="1969640"/>
            <a:ext cx="793425" cy="790042"/>
            <a:chOff x="4808700" y="820607"/>
            <a:chExt cx="914400" cy="914400"/>
          </a:xfrm>
        </p:grpSpPr>
        <p:sp>
          <p:nvSpPr>
            <p:cNvPr id="1126" name="Google Shape;1126;p39"/>
            <p:cNvSpPr/>
            <p:nvPr/>
          </p:nvSpPr>
          <p:spPr>
            <a:xfrm>
              <a:off x="4808700" y="820607"/>
              <a:ext cx="914400" cy="914400"/>
            </a:xfrm>
            <a:prstGeom prst="ellipse">
              <a:avLst/>
            </a:prstGeom>
            <a:solidFill>
              <a:srgbClr val="8AB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7" name="Google Shape;1127;p39"/>
            <p:cNvGrpSpPr/>
            <p:nvPr/>
          </p:nvGrpSpPr>
          <p:grpSpPr>
            <a:xfrm>
              <a:off x="5037306" y="1009279"/>
              <a:ext cx="457187" cy="502923"/>
              <a:chOff x="-52887125" y="2686975"/>
              <a:chExt cx="279625" cy="318225"/>
            </a:xfrm>
          </p:grpSpPr>
          <p:sp>
            <p:nvSpPr>
              <p:cNvPr id="1128" name="Google Shape;1128;p39"/>
              <p:cNvSpPr/>
              <p:nvPr/>
            </p:nvSpPr>
            <p:spPr>
              <a:xfrm>
                <a:off x="-52783950" y="2919525"/>
                <a:ext cx="73275" cy="28950"/>
              </a:xfrm>
              <a:custGeom>
                <a:rect b="b" l="l" r="r" t="t"/>
                <a:pathLst>
                  <a:path extrusionOk="0" h="1158" w="2931">
                    <a:moveTo>
                      <a:pt x="398" y="0"/>
                    </a:moveTo>
                    <a:cubicBezTo>
                      <a:pt x="308" y="0"/>
                      <a:pt x="221" y="39"/>
                      <a:pt x="158" y="118"/>
                    </a:cubicBezTo>
                    <a:cubicBezTo>
                      <a:pt x="1" y="276"/>
                      <a:pt x="1" y="496"/>
                      <a:pt x="158" y="622"/>
                    </a:cubicBezTo>
                    <a:cubicBezTo>
                      <a:pt x="505" y="969"/>
                      <a:pt x="977" y="1158"/>
                      <a:pt x="1450" y="1158"/>
                    </a:cubicBezTo>
                    <a:cubicBezTo>
                      <a:pt x="1922" y="1158"/>
                      <a:pt x="2458" y="969"/>
                      <a:pt x="2773" y="622"/>
                    </a:cubicBezTo>
                    <a:cubicBezTo>
                      <a:pt x="2931" y="465"/>
                      <a:pt x="2931" y="213"/>
                      <a:pt x="2773" y="118"/>
                    </a:cubicBezTo>
                    <a:cubicBezTo>
                      <a:pt x="2694" y="39"/>
                      <a:pt x="2592" y="0"/>
                      <a:pt x="2493" y="0"/>
                    </a:cubicBezTo>
                    <a:cubicBezTo>
                      <a:pt x="2395" y="0"/>
                      <a:pt x="2300" y="39"/>
                      <a:pt x="2237" y="118"/>
                    </a:cubicBezTo>
                    <a:cubicBezTo>
                      <a:pt x="2048" y="307"/>
                      <a:pt x="1733" y="433"/>
                      <a:pt x="1450" y="433"/>
                    </a:cubicBezTo>
                    <a:cubicBezTo>
                      <a:pt x="1198" y="433"/>
                      <a:pt x="883" y="307"/>
                      <a:pt x="662" y="118"/>
                    </a:cubicBezTo>
                    <a:cubicBezTo>
                      <a:pt x="583" y="39"/>
                      <a:pt x="489" y="0"/>
                      <a:pt x="3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39"/>
              <p:cNvSpPr/>
              <p:nvPr/>
            </p:nvSpPr>
            <p:spPr>
              <a:xfrm>
                <a:off x="-52793400" y="2854725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1"/>
                    </a:moveTo>
                    <a:cubicBezTo>
                      <a:pt x="158" y="1"/>
                      <a:pt x="1" y="190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cubicBezTo>
                      <a:pt x="536" y="725"/>
                      <a:pt x="694" y="568"/>
                      <a:pt x="694" y="379"/>
                    </a:cubicBezTo>
                    <a:cubicBezTo>
                      <a:pt x="694" y="190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39"/>
              <p:cNvSpPr/>
              <p:nvPr/>
            </p:nvSpPr>
            <p:spPr>
              <a:xfrm>
                <a:off x="-52718575" y="2854725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1"/>
                    </a:moveTo>
                    <a:cubicBezTo>
                      <a:pt x="158" y="1"/>
                      <a:pt x="1" y="190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cubicBezTo>
                      <a:pt x="536" y="725"/>
                      <a:pt x="694" y="568"/>
                      <a:pt x="694" y="379"/>
                    </a:cubicBezTo>
                    <a:cubicBezTo>
                      <a:pt x="694" y="190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39"/>
              <p:cNvSpPr/>
              <p:nvPr/>
            </p:nvSpPr>
            <p:spPr>
              <a:xfrm>
                <a:off x="-52887125" y="2686975"/>
                <a:ext cx="279625" cy="318225"/>
              </a:xfrm>
              <a:custGeom>
                <a:rect b="b" l="l" r="r" t="t"/>
                <a:pathLst>
                  <a:path extrusionOk="0" h="12729" w="11185">
                    <a:moveTo>
                      <a:pt x="5577" y="756"/>
                    </a:moveTo>
                    <a:cubicBezTo>
                      <a:pt x="7404" y="756"/>
                      <a:pt x="8885" y="2206"/>
                      <a:pt x="8948" y="3970"/>
                    </a:cubicBezTo>
                    <a:cubicBezTo>
                      <a:pt x="8192" y="2899"/>
                      <a:pt x="6963" y="2206"/>
                      <a:pt x="5577" y="2206"/>
                    </a:cubicBezTo>
                    <a:cubicBezTo>
                      <a:pt x="4222" y="2206"/>
                      <a:pt x="2993" y="2899"/>
                      <a:pt x="2237" y="3970"/>
                    </a:cubicBezTo>
                    <a:cubicBezTo>
                      <a:pt x="2269" y="2174"/>
                      <a:pt x="3781" y="756"/>
                      <a:pt x="5577" y="756"/>
                    </a:cubicBezTo>
                    <a:close/>
                    <a:moveTo>
                      <a:pt x="5604" y="2993"/>
                    </a:moveTo>
                    <a:cubicBezTo>
                      <a:pt x="7435" y="2993"/>
                      <a:pt x="8886" y="4462"/>
                      <a:pt x="8948" y="6270"/>
                    </a:cubicBezTo>
                    <a:cubicBezTo>
                      <a:pt x="8696" y="5860"/>
                      <a:pt x="8412" y="5514"/>
                      <a:pt x="8066" y="5199"/>
                    </a:cubicBezTo>
                    <a:cubicBezTo>
                      <a:pt x="7089" y="4253"/>
                      <a:pt x="5797" y="3749"/>
                      <a:pt x="4443" y="3749"/>
                    </a:cubicBezTo>
                    <a:cubicBezTo>
                      <a:pt x="4065" y="3749"/>
                      <a:pt x="3687" y="3781"/>
                      <a:pt x="3308" y="3844"/>
                    </a:cubicBezTo>
                    <a:cubicBezTo>
                      <a:pt x="3907" y="3308"/>
                      <a:pt x="4695" y="2993"/>
                      <a:pt x="5545" y="2993"/>
                    </a:cubicBezTo>
                    <a:cubicBezTo>
                      <a:pt x="5565" y="2993"/>
                      <a:pt x="5584" y="2993"/>
                      <a:pt x="5604" y="2993"/>
                    </a:cubicBezTo>
                    <a:close/>
                    <a:moveTo>
                      <a:pt x="1450" y="6742"/>
                    </a:moveTo>
                    <a:lnTo>
                      <a:pt x="1450" y="8223"/>
                    </a:lnTo>
                    <a:cubicBezTo>
                      <a:pt x="1072" y="8223"/>
                      <a:pt x="694" y="7876"/>
                      <a:pt x="694" y="7467"/>
                    </a:cubicBezTo>
                    <a:cubicBezTo>
                      <a:pt x="694" y="7089"/>
                      <a:pt x="1072" y="6742"/>
                      <a:pt x="1450" y="6742"/>
                    </a:cubicBezTo>
                    <a:close/>
                    <a:moveTo>
                      <a:pt x="9673" y="6742"/>
                    </a:moveTo>
                    <a:cubicBezTo>
                      <a:pt x="10082" y="6742"/>
                      <a:pt x="10429" y="7057"/>
                      <a:pt x="10429" y="7467"/>
                    </a:cubicBezTo>
                    <a:cubicBezTo>
                      <a:pt x="10429" y="7876"/>
                      <a:pt x="10082" y="8223"/>
                      <a:pt x="9673" y="8223"/>
                    </a:cubicBezTo>
                    <a:lnTo>
                      <a:pt x="9673" y="6742"/>
                    </a:lnTo>
                    <a:close/>
                    <a:moveTo>
                      <a:pt x="4443" y="4442"/>
                    </a:moveTo>
                    <a:cubicBezTo>
                      <a:pt x="6837" y="4442"/>
                      <a:pt x="8822" y="6333"/>
                      <a:pt x="8948" y="8727"/>
                    </a:cubicBezTo>
                    <a:cubicBezTo>
                      <a:pt x="8822" y="10554"/>
                      <a:pt x="7373" y="11972"/>
                      <a:pt x="5577" y="11972"/>
                    </a:cubicBezTo>
                    <a:cubicBezTo>
                      <a:pt x="3750" y="11972"/>
                      <a:pt x="2237" y="10428"/>
                      <a:pt x="2237" y="8570"/>
                    </a:cubicBezTo>
                    <a:lnTo>
                      <a:pt x="2237" y="6333"/>
                    </a:lnTo>
                    <a:cubicBezTo>
                      <a:pt x="2237" y="5829"/>
                      <a:pt x="2363" y="5325"/>
                      <a:pt x="2552" y="4883"/>
                    </a:cubicBezTo>
                    <a:cubicBezTo>
                      <a:pt x="3151" y="4600"/>
                      <a:pt x="3781" y="4442"/>
                      <a:pt x="4443" y="4442"/>
                    </a:cubicBezTo>
                    <a:close/>
                    <a:moveTo>
                      <a:pt x="5608" y="0"/>
                    </a:moveTo>
                    <a:cubicBezTo>
                      <a:pt x="3340" y="0"/>
                      <a:pt x="1513" y="1827"/>
                      <a:pt x="1513" y="4096"/>
                    </a:cubicBezTo>
                    <a:lnTo>
                      <a:pt x="1513" y="5986"/>
                    </a:lnTo>
                    <a:cubicBezTo>
                      <a:pt x="662" y="5986"/>
                      <a:pt x="0" y="6648"/>
                      <a:pt x="0" y="7467"/>
                    </a:cubicBezTo>
                    <a:cubicBezTo>
                      <a:pt x="0" y="8317"/>
                      <a:pt x="662" y="8979"/>
                      <a:pt x="1513" y="8979"/>
                    </a:cubicBezTo>
                    <a:cubicBezTo>
                      <a:pt x="1702" y="11058"/>
                      <a:pt x="3435" y="12728"/>
                      <a:pt x="5608" y="12728"/>
                    </a:cubicBezTo>
                    <a:cubicBezTo>
                      <a:pt x="7751" y="12728"/>
                      <a:pt x="9483" y="11058"/>
                      <a:pt x="9673" y="8979"/>
                    </a:cubicBezTo>
                    <a:cubicBezTo>
                      <a:pt x="10523" y="8979"/>
                      <a:pt x="11185" y="8317"/>
                      <a:pt x="11185" y="7467"/>
                    </a:cubicBezTo>
                    <a:cubicBezTo>
                      <a:pt x="11185" y="6648"/>
                      <a:pt x="10523" y="5986"/>
                      <a:pt x="9673" y="5986"/>
                    </a:cubicBezTo>
                    <a:lnTo>
                      <a:pt x="9673" y="4096"/>
                    </a:lnTo>
                    <a:cubicBezTo>
                      <a:pt x="9673" y="1859"/>
                      <a:pt x="7845" y="0"/>
                      <a:pt x="56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32" name="Google Shape;1132;p39"/>
          <p:cNvGrpSpPr/>
          <p:nvPr/>
        </p:nvGrpSpPr>
        <p:grpSpPr>
          <a:xfrm>
            <a:off x="5964333" y="1969650"/>
            <a:ext cx="1482465" cy="801365"/>
            <a:chOff x="6005225" y="4358842"/>
            <a:chExt cx="1708500" cy="927506"/>
          </a:xfrm>
        </p:grpSpPr>
        <p:sp>
          <p:nvSpPr>
            <p:cNvPr id="1133" name="Google Shape;1133;p39"/>
            <p:cNvSpPr txBox="1"/>
            <p:nvPr/>
          </p:nvSpPr>
          <p:spPr>
            <a:xfrm>
              <a:off x="6005225" y="4554948"/>
              <a:ext cx="17085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Current student at UC Berkeley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4" name="Google Shape;1134;p39"/>
            <p:cNvSpPr txBox="1"/>
            <p:nvPr/>
          </p:nvSpPr>
          <p:spPr>
            <a:xfrm>
              <a:off x="6259624" y="4358842"/>
              <a:ext cx="11997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Interviewee 3</a:t>
              </a:r>
              <a:endParaRPr b="1"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135" name="Google Shape;1135;p39"/>
          <p:cNvPicPr preferRelativeResize="0"/>
          <p:nvPr/>
        </p:nvPicPr>
        <p:blipFill rotWithShape="1">
          <a:blip r:embed="rId5">
            <a:alphaModFix/>
          </a:blip>
          <a:srcRect b="0" l="0" r="7355" t="783"/>
          <a:stretch/>
        </p:blipFill>
        <p:spPr>
          <a:xfrm>
            <a:off x="726350" y="722925"/>
            <a:ext cx="3070325" cy="4013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Refined POV: Interviewee #4</a:t>
            </a:r>
            <a:endParaRPr/>
          </a:p>
        </p:txBody>
      </p:sp>
      <p:sp>
        <p:nvSpPr>
          <p:cNvPr id="1141" name="Google Shape;1141;p40"/>
          <p:cNvSpPr txBox="1"/>
          <p:nvPr>
            <p:ph idx="4294967295" type="subTitle"/>
          </p:nvPr>
        </p:nvSpPr>
        <p:spPr>
          <a:xfrm>
            <a:off x="1460075" y="2953300"/>
            <a:ext cx="29853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WE WONDER IF THIS MEANS</a:t>
            </a:r>
            <a:endParaRPr/>
          </a:p>
        </p:txBody>
      </p:sp>
      <p:sp>
        <p:nvSpPr>
          <p:cNvPr id="1142" name="Google Shape;1142;p40"/>
          <p:cNvSpPr txBox="1"/>
          <p:nvPr>
            <p:ph idx="1" type="subTitle"/>
          </p:nvPr>
        </p:nvSpPr>
        <p:spPr>
          <a:xfrm>
            <a:off x="1460071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</a:rPr>
              <a:t>"Sofia," a recent Environmental Science </a:t>
            </a:r>
            <a:r>
              <a:rPr b="1" lang="en">
                <a:solidFill>
                  <a:srgbClr val="191919"/>
                </a:solidFill>
              </a:rPr>
              <a:t>graduate </a:t>
            </a:r>
            <a:r>
              <a:rPr lang="en">
                <a:solidFill>
                  <a:srgbClr val="191919"/>
                </a:solidFill>
              </a:rPr>
              <a:t>from UC Davis, who often felt </a:t>
            </a:r>
            <a:r>
              <a:rPr b="1" lang="en">
                <a:solidFill>
                  <a:srgbClr val="191919"/>
                </a:solidFill>
              </a:rPr>
              <a:t>overwhelmed </a:t>
            </a:r>
            <a:r>
              <a:rPr lang="en">
                <a:solidFill>
                  <a:srgbClr val="191919"/>
                </a:solidFill>
              </a:rPr>
              <a:t>by the pressures of navigating both her academic and career journey.</a:t>
            </a:r>
            <a:endParaRPr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40"/>
          <p:cNvSpPr txBox="1"/>
          <p:nvPr>
            <p:ph idx="2" type="subTitle"/>
          </p:nvPr>
        </p:nvSpPr>
        <p:spPr>
          <a:xfrm>
            <a:off x="5286622" y="15950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Despite expressing difficulty in </a:t>
            </a:r>
            <a:r>
              <a:rPr b="1" lang="en">
                <a:solidFill>
                  <a:srgbClr val="000000"/>
                </a:solidFill>
              </a:rPr>
              <a:t>finding resources</a:t>
            </a:r>
            <a:r>
              <a:rPr lang="en">
                <a:solidFill>
                  <a:srgbClr val="000000"/>
                </a:solidFill>
              </a:rPr>
              <a:t> for classes and internships, Sofia was able to name a few that she successfully utilized.</a:t>
            </a:r>
            <a:endParaRPr/>
          </a:p>
        </p:txBody>
      </p:sp>
      <p:sp>
        <p:nvSpPr>
          <p:cNvPr id="1144" name="Google Shape;1144;p40"/>
          <p:cNvSpPr txBox="1"/>
          <p:nvPr>
            <p:ph idx="6" type="subTitle"/>
          </p:nvPr>
        </p:nvSpPr>
        <p:spPr>
          <a:xfrm>
            <a:off x="1460075" y="3852150"/>
            <a:ext cx="28482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nuphan"/>
                <a:ea typeface="Anuphan"/>
                <a:cs typeface="Anuphan"/>
                <a:sym typeface="Anuphan"/>
              </a:rPr>
              <a:t>The issue may not be an overall lack of resources, but that the resources don’t translate into </a:t>
            </a:r>
            <a:r>
              <a:rPr b="1" lang="en" sz="1200">
                <a:solidFill>
                  <a:srgbClr val="000000"/>
                </a:solidFill>
                <a:latin typeface="Anuphan"/>
                <a:ea typeface="Anuphan"/>
                <a:cs typeface="Anuphan"/>
                <a:sym typeface="Anuphan"/>
              </a:rPr>
              <a:t>clear, personalized support</a:t>
            </a:r>
            <a:r>
              <a:rPr lang="en" sz="1200">
                <a:solidFill>
                  <a:srgbClr val="000000"/>
                </a:solidFill>
                <a:latin typeface="Anuphan"/>
                <a:ea typeface="Anuphan"/>
                <a:cs typeface="Anuphan"/>
                <a:sym typeface="Anuphan"/>
              </a:rPr>
              <a:t> for students.</a:t>
            </a:r>
            <a:endParaRPr sz="12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uphan Medium"/>
              <a:ea typeface="Anuphan Medium"/>
              <a:cs typeface="Anuphan Medium"/>
              <a:sym typeface="Anuphan Medium"/>
            </a:endParaRPr>
          </a:p>
        </p:txBody>
      </p:sp>
      <p:sp>
        <p:nvSpPr>
          <p:cNvPr id="1145" name="Google Shape;1145;p40"/>
          <p:cNvSpPr txBox="1"/>
          <p:nvPr>
            <p:ph idx="4294967295" type="subTitle"/>
          </p:nvPr>
        </p:nvSpPr>
        <p:spPr>
          <a:xfrm>
            <a:off x="5286625" y="3444100"/>
            <a:ext cx="2848200" cy="8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91919"/>
                </a:solidFill>
              </a:rPr>
              <a:t>Students could </a:t>
            </a:r>
            <a:r>
              <a:rPr b="1" lang="en">
                <a:solidFill>
                  <a:srgbClr val="191919"/>
                </a:solidFill>
              </a:rPr>
              <a:t>confidently </a:t>
            </a:r>
            <a:r>
              <a:rPr lang="en">
                <a:solidFill>
                  <a:srgbClr val="191919"/>
                </a:solidFill>
              </a:rPr>
              <a:t>navigate their academic &amp; career paths utilizing personalized available resources.</a:t>
            </a:r>
            <a:endParaRPr/>
          </a:p>
        </p:txBody>
      </p:sp>
      <p:sp>
        <p:nvSpPr>
          <p:cNvPr id="1146" name="Google Shape;1146;p40"/>
          <p:cNvSpPr txBox="1"/>
          <p:nvPr>
            <p:ph idx="4" type="subTitle"/>
          </p:nvPr>
        </p:nvSpPr>
        <p:spPr>
          <a:xfrm>
            <a:off x="1460070" y="144504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WE MET…</a:t>
            </a:r>
            <a:endParaRPr sz="1600"/>
          </a:p>
        </p:txBody>
      </p:sp>
      <p:sp>
        <p:nvSpPr>
          <p:cNvPr id="1147" name="Google Shape;1147;p40"/>
          <p:cNvSpPr txBox="1"/>
          <p:nvPr>
            <p:ph idx="3" type="subTitle"/>
          </p:nvPr>
        </p:nvSpPr>
        <p:spPr>
          <a:xfrm>
            <a:off x="5286600" y="1371800"/>
            <a:ext cx="40755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WE WERE SURPRISED TO NOTICE…</a:t>
            </a:r>
            <a:r>
              <a:rPr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1148" name="Google Shape;1148;p40"/>
          <p:cNvSpPr txBox="1"/>
          <p:nvPr>
            <p:ph idx="4294967295" type="subTitle"/>
          </p:nvPr>
        </p:nvSpPr>
        <p:spPr>
          <a:xfrm>
            <a:off x="5286603" y="2953300"/>
            <a:ext cx="43194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IT WOULD BE GAME CHANGING IF…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9" name="Google Shape;1149;p40"/>
          <p:cNvGrpSpPr/>
          <p:nvPr/>
        </p:nvGrpSpPr>
        <p:grpSpPr>
          <a:xfrm>
            <a:off x="1101719" y="1445041"/>
            <a:ext cx="312981" cy="352697"/>
            <a:chOff x="4236601" y="1512666"/>
            <a:chExt cx="312981" cy="352697"/>
          </a:xfrm>
        </p:grpSpPr>
        <p:sp>
          <p:nvSpPr>
            <p:cNvPr id="1150" name="Google Shape;1150;p40"/>
            <p:cNvSpPr/>
            <p:nvPr/>
          </p:nvSpPr>
          <p:spPr>
            <a:xfrm>
              <a:off x="4236601" y="1512666"/>
              <a:ext cx="312981" cy="352697"/>
            </a:xfrm>
            <a:custGeom>
              <a:rect b="b" l="l" r="r" t="t"/>
              <a:pathLst>
                <a:path extrusionOk="0" h="13454" w="11939">
                  <a:moveTo>
                    <a:pt x="5969" y="0"/>
                  </a:moveTo>
                  <a:cubicBezTo>
                    <a:pt x="5933" y="0"/>
                    <a:pt x="5897" y="11"/>
                    <a:pt x="5861" y="33"/>
                  </a:cubicBezTo>
                  <a:cubicBezTo>
                    <a:pt x="5832" y="47"/>
                    <a:pt x="2743" y="1895"/>
                    <a:pt x="404" y="1895"/>
                  </a:cubicBezTo>
                  <a:cubicBezTo>
                    <a:pt x="303" y="1895"/>
                    <a:pt x="217" y="1967"/>
                    <a:pt x="202" y="2068"/>
                  </a:cubicBezTo>
                  <a:cubicBezTo>
                    <a:pt x="0" y="3656"/>
                    <a:pt x="58" y="5273"/>
                    <a:pt x="390" y="6846"/>
                  </a:cubicBezTo>
                  <a:cubicBezTo>
                    <a:pt x="650" y="8218"/>
                    <a:pt x="1198" y="9517"/>
                    <a:pt x="2007" y="10657"/>
                  </a:cubicBezTo>
                  <a:cubicBezTo>
                    <a:pt x="2988" y="11971"/>
                    <a:pt x="4345" y="12952"/>
                    <a:pt x="5919" y="13443"/>
                  </a:cubicBezTo>
                  <a:cubicBezTo>
                    <a:pt x="5933" y="13450"/>
                    <a:pt x="5951" y="13454"/>
                    <a:pt x="5971" y="13454"/>
                  </a:cubicBezTo>
                  <a:cubicBezTo>
                    <a:pt x="5991" y="13454"/>
                    <a:pt x="6012" y="13450"/>
                    <a:pt x="6034" y="13443"/>
                  </a:cubicBezTo>
                  <a:cubicBezTo>
                    <a:pt x="7608" y="12952"/>
                    <a:pt x="8964" y="11971"/>
                    <a:pt x="9946" y="10657"/>
                  </a:cubicBezTo>
                  <a:cubicBezTo>
                    <a:pt x="10754" y="9517"/>
                    <a:pt x="11303" y="8218"/>
                    <a:pt x="11563" y="6846"/>
                  </a:cubicBezTo>
                  <a:cubicBezTo>
                    <a:pt x="11880" y="5273"/>
                    <a:pt x="11938" y="3656"/>
                    <a:pt x="11736" y="2068"/>
                  </a:cubicBezTo>
                  <a:cubicBezTo>
                    <a:pt x="11722" y="1967"/>
                    <a:pt x="11635" y="1895"/>
                    <a:pt x="11534" y="1895"/>
                  </a:cubicBezTo>
                  <a:cubicBezTo>
                    <a:pt x="9195" y="1895"/>
                    <a:pt x="6106" y="47"/>
                    <a:pt x="6077" y="33"/>
                  </a:cubicBezTo>
                  <a:cubicBezTo>
                    <a:pt x="6041" y="11"/>
                    <a:pt x="6005" y="0"/>
                    <a:pt x="59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83798" y="1561557"/>
              <a:ext cx="165784" cy="303806"/>
            </a:xfrm>
            <a:custGeom>
              <a:rect b="b" l="l" r="r" t="t"/>
              <a:pathLst>
                <a:path extrusionOk="0" h="11589" w="6324">
                  <a:moveTo>
                    <a:pt x="5385" y="1"/>
                  </a:moveTo>
                  <a:cubicBezTo>
                    <a:pt x="5573" y="1618"/>
                    <a:pt x="5500" y="3249"/>
                    <a:pt x="5183" y="4837"/>
                  </a:cubicBezTo>
                  <a:cubicBezTo>
                    <a:pt x="4909" y="6251"/>
                    <a:pt x="4331" y="7608"/>
                    <a:pt x="3494" y="8792"/>
                  </a:cubicBezTo>
                  <a:cubicBezTo>
                    <a:pt x="2599" y="10005"/>
                    <a:pt x="1401" y="10929"/>
                    <a:pt x="0" y="11477"/>
                  </a:cubicBezTo>
                  <a:cubicBezTo>
                    <a:pt x="87" y="11520"/>
                    <a:pt x="188" y="11549"/>
                    <a:pt x="289" y="11578"/>
                  </a:cubicBezTo>
                  <a:cubicBezTo>
                    <a:pt x="311" y="11585"/>
                    <a:pt x="332" y="11589"/>
                    <a:pt x="354" y="11589"/>
                  </a:cubicBezTo>
                  <a:cubicBezTo>
                    <a:pt x="376" y="11589"/>
                    <a:pt x="397" y="11585"/>
                    <a:pt x="419" y="11578"/>
                  </a:cubicBezTo>
                  <a:cubicBezTo>
                    <a:pt x="1978" y="11087"/>
                    <a:pt x="3349" y="10106"/>
                    <a:pt x="4317" y="8792"/>
                  </a:cubicBezTo>
                  <a:cubicBezTo>
                    <a:pt x="5125" y="7652"/>
                    <a:pt x="5674" y="6353"/>
                    <a:pt x="5948" y="4981"/>
                  </a:cubicBezTo>
                  <a:cubicBezTo>
                    <a:pt x="6265" y="3408"/>
                    <a:pt x="6323" y="1791"/>
                    <a:pt x="6121" y="203"/>
                  </a:cubicBezTo>
                  <a:cubicBezTo>
                    <a:pt x="6107" y="102"/>
                    <a:pt x="6020" y="30"/>
                    <a:pt x="5919" y="30"/>
                  </a:cubicBezTo>
                  <a:cubicBezTo>
                    <a:pt x="5746" y="30"/>
                    <a:pt x="5558" y="15"/>
                    <a:pt x="5385" y="1"/>
                  </a:cubicBezTo>
                  <a:close/>
                </a:path>
              </a:pathLst>
            </a:custGeom>
            <a:solidFill>
              <a:srgbClr val="5E7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267246" y="1546326"/>
              <a:ext cx="251664" cy="283856"/>
            </a:xfrm>
            <a:custGeom>
              <a:rect b="b" l="l" r="r" t="t"/>
              <a:pathLst>
                <a:path extrusionOk="0" h="10828" w="9600">
                  <a:moveTo>
                    <a:pt x="4798" y="1"/>
                  </a:moveTo>
                  <a:cubicBezTo>
                    <a:pt x="4764" y="1"/>
                    <a:pt x="4728" y="12"/>
                    <a:pt x="4692" y="33"/>
                  </a:cubicBezTo>
                  <a:cubicBezTo>
                    <a:pt x="4677" y="48"/>
                    <a:pt x="2209" y="1520"/>
                    <a:pt x="347" y="1520"/>
                  </a:cubicBezTo>
                  <a:cubicBezTo>
                    <a:pt x="260" y="1520"/>
                    <a:pt x="174" y="1592"/>
                    <a:pt x="159" y="1679"/>
                  </a:cubicBezTo>
                  <a:cubicBezTo>
                    <a:pt x="0" y="2964"/>
                    <a:pt x="44" y="4263"/>
                    <a:pt x="303" y="5519"/>
                  </a:cubicBezTo>
                  <a:cubicBezTo>
                    <a:pt x="506" y="6616"/>
                    <a:pt x="953" y="7670"/>
                    <a:pt x="1603" y="8579"/>
                  </a:cubicBezTo>
                  <a:cubicBezTo>
                    <a:pt x="2382" y="9633"/>
                    <a:pt x="3479" y="10427"/>
                    <a:pt x="4735" y="10817"/>
                  </a:cubicBezTo>
                  <a:cubicBezTo>
                    <a:pt x="4757" y="10824"/>
                    <a:pt x="4778" y="10827"/>
                    <a:pt x="4800" y="10827"/>
                  </a:cubicBezTo>
                  <a:cubicBezTo>
                    <a:pt x="4822" y="10827"/>
                    <a:pt x="4843" y="10824"/>
                    <a:pt x="4865" y="10817"/>
                  </a:cubicBezTo>
                  <a:cubicBezTo>
                    <a:pt x="6121" y="10427"/>
                    <a:pt x="7218" y="9633"/>
                    <a:pt x="7998" y="8579"/>
                  </a:cubicBezTo>
                  <a:cubicBezTo>
                    <a:pt x="8647" y="7670"/>
                    <a:pt x="9095" y="6616"/>
                    <a:pt x="9297" y="5519"/>
                  </a:cubicBezTo>
                  <a:cubicBezTo>
                    <a:pt x="9557" y="4263"/>
                    <a:pt x="9600" y="2964"/>
                    <a:pt x="9441" y="1679"/>
                  </a:cubicBezTo>
                  <a:cubicBezTo>
                    <a:pt x="9427" y="1592"/>
                    <a:pt x="9340" y="1520"/>
                    <a:pt x="9253" y="1520"/>
                  </a:cubicBezTo>
                  <a:cubicBezTo>
                    <a:pt x="7391" y="1520"/>
                    <a:pt x="4923" y="48"/>
                    <a:pt x="4894" y="33"/>
                  </a:cubicBezTo>
                  <a:cubicBezTo>
                    <a:pt x="4865" y="12"/>
                    <a:pt x="4833" y="1"/>
                    <a:pt x="479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88726" y="1585019"/>
              <a:ext cx="130184" cy="245163"/>
            </a:xfrm>
            <a:custGeom>
              <a:rect b="b" l="l" r="r" t="t"/>
              <a:pathLst>
                <a:path extrusionOk="0" h="9352" w="4966">
                  <a:moveTo>
                    <a:pt x="4071" y="1"/>
                  </a:moveTo>
                  <a:cubicBezTo>
                    <a:pt x="4215" y="1315"/>
                    <a:pt x="4143" y="2643"/>
                    <a:pt x="3898" y="3927"/>
                  </a:cubicBezTo>
                  <a:cubicBezTo>
                    <a:pt x="3667" y="5126"/>
                    <a:pt x="3190" y="6251"/>
                    <a:pt x="2483" y="7248"/>
                  </a:cubicBezTo>
                  <a:cubicBezTo>
                    <a:pt x="1833" y="8128"/>
                    <a:pt x="982" y="8835"/>
                    <a:pt x="0" y="9312"/>
                  </a:cubicBezTo>
                  <a:lnTo>
                    <a:pt x="116" y="9341"/>
                  </a:lnTo>
                  <a:cubicBezTo>
                    <a:pt x="130" y="9348"/>
                    <a:pt x="148" y="9351"/>
                    <a:pt x="168" y="9351"/>
                  </a:cubicBezTo>
                  <a:cubicBezTo>
                    <a:pt x="188" y="9351"/>
                    <a:pt x="209" y="9348"/>
                    <a:pt x="231" y="9341"/>
                  </a:cubicBezTo>
                  <a:cubicBezTo>
                    <a:pt x="1487" y="8951"/>
                    <a:pt x="2584" y="8157"/>
                    <a:pt x="3364" y="7103"/>
                  </a:cubicBezTo>
                  <a:cubicBezTo>
                    <a:pt x="4013" y="6194"/>
                    <a:pt x="4461" y="5140"/>
                    <a:pt x="4677" y="4043"/>
                  </a:cubicBezTo>
                  <a:cubicBezTo>
                    <a:pt x="4923" y="2787"/>
                    <a:pt x="4966" y="1488"/>
                    <a:pt x="4807" y="203"/>
                  </a:cubicBezTo>
                  <a:cubicBezTo>
                    <a:pt x="4793" y="116"/>
                    <a:pt x="4706" y="44"/>
                    <a:pt x="4619" y="44"/>
                  </a:cubicBezTo>
                  <a:cubicBezTo>
                    <a:pt x="4432" y="44"/>
                    <a:pt x="4244" y="30"/>
                    <a:pt x="4071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4330817" y="1674727"/>
              <a:ext cx="124521" cy="84019"/>
            </a:xfrm>
            <a:custGeom>
              <a:rect b="b" l="l" r="r" t="t"/>
              <a:pathLst>
                <a:path extrusionOk="0" h="3205" w="4750">
                  <a:moveTo>
                    <a:pt x="2382" y="0"/>
                  </a:moveTo>
                  <a:cubicBezTo>
                    <a:pt x="1083" y="15"/>
                    <a:pt x="0" y="1068"/>
                    <a:pt x="0" y="2295"/>
                  </a:cubicBezTo>
                  <a:lnTo>
                    <a:pt x="0" y="3003"/>
                  </a:lnTo>
                  <a:cubicBezTo>
                    <a:pt x="0" y="3104"/>
                    <a:pt x="87" y="3205"/>
                    <a:pt x="203" y="3205"/>
                  </a:cubicBezTo>
                  <a:lnTo>
                    <a:pt x="4562" y="3205"/>
                  </a:lnTo>
                  <a:cubicBezTo>
                    <a:pt x="4663" y="3205"/>
                    <a:pt x="4750" y="3104"/>
                    <a:pt x="4750" y="3003"/>
                  </a:cubicBezTo>
                  <a:lnTo>
                    <a:pt x="4750" y="2295"/>
                  </a:lnTo>
                  <a:cubicBezTo>
                    <a:pt x="4750" y="1068"/>
                    <a:pt x="3667" y="15"/>
                    <a:pt x="2382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4383798" y="1674727"/>
              <a:ext cx="71934" cy="84019"/>
            </a:xfrm>
            <a:custGeom>
              <a:rect b="b" l="l" r="r" t="t"/>
              <a:pathLst>
                <a:path extrusionOk="0" h="3205" w="2744">
                  <a:moveTo>
                    <a:pt x="361" y="0"/>
                  </a:moveTo>
                  <a:cubicBezTo>
                    <a:pt x="231" y="0"/>
                    <a:pt x="116" y="15"/>
                    <a:pt x="0" y="29"/>
                  </a:cubicBezTo>
                  <a:cubicBezTo>
                    <a:pt x="1112" y="217"/>
                    <a:pt x="2007" y="1184"/>
                    <a:pt x="2007" y="2310"/>
                  </a:cubicBezTo>
                  <a:lnTo>
                    <a:pt x="2007" y="3003"/>
                  </a:lnTo>
                  <a:cubicBezTo>
                    <a:pt x="2007" y="3118"/>
                    <a:pt x="1920" y="3205"/>
                    <a:pt x="1805" y="3205"/>
                  </a:cubicBezTo>
                  <a:lnTo>
                    <a:pt x="2541" y="3205"/>
                  </a:lnTo>
                  <a:cubicBezTo>
                    <a:pt x="2657" y="3205"/>
                    <a:pt x="2743" y="3118"/>
                    <a:pt x="2743" y="3003"/>
                  </a:cubicBezTo>
                  <a:lnTo>
                    <a:pt x="2743" y="2295"/>
                  </a:lnTo>
                  <a:cubicBezTo>
                    <a:pt x="2729" y="1068"/>
                    <a:pt x="1646" y="15"/>
                    <a:pt x="361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4379263" y="1679917"/>
              <a:ext cx="27657" cy="16017"/>
            </a:xfrm>
            <a:custGeom>
              <a:rect b="b" l="l" r="r" t="t"/>
              <a:pathLst>
                <a:path extrusionOk="0" h="611" w="1055">
                  <a:moveTo>
                    <a:pt x="527" y="1"/>
                  </a:moveTo>
                  <a:cubicBezTo>
                    <a:pt x="350" y="1"/>
                    <a:pt x="173" y="26"/>
                    <a:pt x="0" y="76"/>
                  </a:cubicBezTo>
                  <a:lnTo>
                    <a:pt x="275" y="611"/>
                  </a:lnTo>
                  <a:lnTo>
                    <a:pt x="780" y="611"/>
                  </a:lnTo>
                  <a:lnTo>
                    <a:pt x="1054" y="76"/>
                  </a:lnTo>
                  <a:cubicBezTo>
                    <a:pt x="881" y="26"/>
                    <a:pt x="704" y="1"/>
                    <a:pt x="527" y="1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4372814" y="1689486"/>
              <a:ext cx="40528" cy="58564"/>
            </a:xfrm>
            <a:custGeom>
              <a:rect b="b" l="l" r="r" t="t"/>
              <a:pathLst>
                <a:path extrusionOk="0" h="2234" w="1546">
                  <a:moveTo>
                    <a:pt x="521" y="0"/>
                  </a:moveTo>
                  <a:cubicBezTo>
                    <a:pt x="419" y="15"/>
                    <a:pt x="333" y="72"/>
                    <a:pt x="318" y="173"/>
                  </a:cubicBezTo>
                  <a:lnTo>
                    <a:pt x="30" y="1473"/>
                  </a:lnTo>
                  <a:cubicBezTo>
                    <a:pt x="1" y="1545"/>
                    <a:pt x="30" y="1617"/>
                    <a:pt x="87" y="1675"/>
                  </a:cubicBezTo>
                  <a:lnTo>
                    <a:pt x="636" y="2180"/>
                  </a:lnTo>
                  <a:cubicBezTo>
                    <a:pt x="679" y="2216"/>
                    <a:pt x="730" y="2234"/>
                    <a:pt x="780" y="2234"/>
                  </a:cubicBezTo>
                  <a:cubicBezTo>
                    <a:pt x="831" y="2234"/>
                    <a:pt x="881" y="2216"/>
                    <a:pt x="925" y="2180"/>
                  </a:cubicBezTo>
                  <a:lnTo>
                    <a:pt x="1473" y="1675"/>
                  </a:lnTo>
                  <a:cubicBezTo>
                    <a:pt x="1517" y="1617"/>
                    <a:pt x="1545" y="1545"/>
                    <a:pt x="1531" y="1473"/>
                  </a:cubicBezTo>
                  <a:lnTo>
                    <a:pt x="1228" y="173"/>
                  </a:lnTo>
                  <a:cubicBezTo>
                    <a:pt x="1213" y="72"/>
                    <a:pt x="1127" y="15"/>
                    <a:pt x="1040" y="0"/>
                  </a:cubicBezTo>
                  <a:close/>
                </a:path>
              </a:pathLst>
            </a:custGeom>
            <a:solidFill>
              <a:srgbClr val="8EA0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383431" y="1689486"/>
              <a:ext cx="29911" cy="58564"/>
            </a:xfrm>
            <a:custGeom>
              <a:rect b="b" l="l" r="r" t="t"/>
              <a:pathLst>
                <a:path extrusionOk="0" h="2234" w="1141">
                  <a:moveTo>
                    <a:pt x="346" y="0"/>
                  </a:moveTo>
                  <a:lnTo>
                    <a:pt x="217" y="246"/>
                  </a:lnTo>
                  <a:lnTo>
                    <a:pt x="505" y="1501"/>
                  </a:lnTo>
                  <a:lnTo>
                    <a:pt x="0" y="1978"/>
                  </a:lnTo>
                  <a:lnTo>
                    <a:pt x="231" y="2180"/>
                  </a:lnTo>
                  <a:cubicBezTo>
                    <a:pt x="274" y="2216"/>
                    <a:pt x="325" y="2234"/>
                    <a:pt x="374" y="2234"/>
                  </a:cubicBezTo>
                  <a:cubicBezTo>
                    <a:pt x="422" y="2234"/>
                    <a:pt x="469" y="2216"/>
                    <a:pt x="505" y="2180"/>
                  </a:cubicBezTo>
                  <a:lnTo>
                    <a:pt x="1068" y="1675"/>
                  </a:lnTo>
                  <a:cubicBezTo>
                    <a:pt x="1112" y="1617"/>
                    <a:pt x="1140" y="1545"/>
                    <a:pt x="1126" y="1473"/>
                  </a:cubicBezTo>
                  <a:lnTo>
                    <a:pt x="823" y="173"/>
                  </a:lnTo>
                  <a:cubicBezTo>
                    <a:pt x="808" y="72"/>
                    <a:pt x="722" y="15"/>
                    <a:pt x="635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4372054" y="1674727"/>
              <a:ext cx="42416" cy="21208"/>
            </a:xfrm>
            <a:custGeom>
              <a:rect b="b" l="l" r="r" t="t"/>
              <a:pathLst>
                <a:path extrusionOk="0" h="809" w="1618">
                  <a:moveTo>
                    <a:pt x="809" y="0"/>
                  </a:moveTo>
                  <a:cubicBezTo>
                    <a:pt x="535" y="0"/>
                    <a:pt x="246" y="58"/>
                    <a:pt x="1" y="144"/>
                  </a:cubicBezTo>
                  <a:lnTo>
                    <a:pt x="333" y="809"/>
                  </a:lnTo>
                  <a:lnTo>
                    <a:pt x="1286" y="809"/>
                  </a:lnTo>
                  <a:lnTo>
                    <a:pt x="1618" y="144"/>
                  </a:lnTo>
                  <a:cubicBezTo>
                    <a:pt x="1358" y="43"/>
                    <a:pt x="1084" y="0"/>
                    <a:pt x="809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4389460" y="1675094"/>
              <a:ext cx="24642" cy="20841"/>
            </a:xfrm>
            <a:custGeom>
              <a:rect b="b" l="l" r="r" t="t"/>
              <a:pathLst>
                <a:path extrusionOk="0" h="795" w="940">
                  <a:moveTo>
                    <a:pt x="405" y="1"/>
                  </a:moveTo>
                  <a:lnTo>
                    <a:pt x="1" y="795"/>
                  </a:lnTo>
                  <a:lnTo>
                    <a:pt x="607" y="795"/>
                  </a:lnTo>
                  <a:lnTo>
                    <a:pt x="939" y="130"/>
                  </a:lnTo>
                  <a:cubicBezTo>
                    <a:pt x="766" y="58"/>
                    <a:pt x="578" y="15"/>
                    <a:pt x="405" y="1"/>
                  </a:cubicBezTo>
                  <a:close/>
                </a:path>
              </a:pathLst>
            </a:custGeom>
            <a:solidFill>
              <a:srgbClr val="6B8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4360703" y="1596396"/>
              <a:ext cx="64751" cy="88947"/>
            </a:xfrm>
            <a:custGeom>
              <a:rect b="b" l="l" r="r" t="t"/>
              <a:pathLst>
                <a:path extrusionOk="0" h="3393" w="2470">
                  <a:moveTo>
                    <a:pt x="1242" y="0"/>
                  </a:moveTo>
                  <a:cubicBezTo>
                    <a:pt x="549" y="0"/>
                    <a:pt x="1" y="563"/>
                    <a:pt x="1" y="1241"/>
                  </a:cubicBezTo>
                  <a:lnTo>
                    <a:pt x="1" y="2151"/>
                  </a:lnTo>
                  <a:cubicBezTo>
                    <a:pt x="1" y="2829"/>
                    <a:pt x="549" y="3392"/>
                    <a:pt x="1242" y="3392"/>
                  </a:cubicBezTo>
                  <a:cubicBezTo>
                    <a:pt x="1921" y="3378"/>
                    <a:pt x="2469" y="2829"/>
                    <a:pt x="2469" y="2136"/>
                  </a:cubicBezTo>
                  <a:lnTo>
                    <a:pt x="2469" y="1241"/>
                  </a:lnTo>
                  <a:cubicBezTo>
                    <a:pt x="2469" y="563"/>
                    <a:pt x="1921" y="14"/>
                    <a:pt x="1242" y="0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4383431" y="1596396"/>
              <a:ext cx="42023" cy="88947"/>
            </a:xfrm>
            <a:custGeom>
              <a:rect b="b" l="l" r="r" t="t"/>
              <a:pathLst>
                <a:path extrusionOk="0" h="3393" w="1603">
                  <a:moveTo>
                    <a:pt x="375" y="0"/>
                  </a:moveTo>
                  <a:cubicBezTo>
                    <a:pt x="245" y="0"/>
                    <a:pt x="130" y="29"/>
                    <a:pt x="14" y="58"/>
                  </a:cubicBezTo>
                  <a:cubicBezTo>
                    <a:pt x="520" y="217"/>
                    <a:pt x="881" y="707"/>
                    <a:pt x="881" y="1241"/>
                  </a:cubicBezTo>
                  <a:lnTo>
                    <a:pt x="881" y="2151"/>
                  </a:lnTo>
                  <a:cubicBezTo>
                    <a:pt x="881" y="2685"/>
                    <a:pt x="520" y="3176"/>
                    <a:pt x="0" y="3335"/>
                  </a:cubicBezTo>
                  <a:cubicBezTo>
                    <a:pt x="116" y="3363"/>
                    <a:pt x="245" y="3392"/>
                    <a:pt x="361" y="3392"/>
                  </a:cubicBezTo>
                  <a:cubicBezTo>
                    <a:pt x="1054" y="3378"/>
                    <a:pt x="1602" y="2829"/>
                    <a:pt x="1602" y="2136"/>
                  </a:cubicBezTo>
                  <a:lnTo>
                    <a:pt x="1602" y="1241"/>
                  </a:lnTo>
                  <a:cubicBezTo>
                    <a:pt x="1602" y="563"/>
                    <a:pt x="1054" y="14"/>
                    <a:pt x="375" y="0"/>
                  </a:cubicBezTo>
                  <a:close/>
                </a:path>
              </a:pathLst>
            </a:custGeom>
            <a:solidFill>
              <a:srgbClr val="B3C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4360336" y="1597891"/>
              <a:ext cx="65118" cy="42783"/>
            </a:xfrm>
            <a:custGeom>
              <a:rect b="b" l="l" r="r" t="t"/>
              <a:pathLst>
                <a:path extrusionOk="0" h="1632" w="2484">
                  <a:moveTo>
                    <a:pt x="1242" y="1"/>
                  </a:moveTo>
                  <a:cubicBezTo>
                    <a:pt x="578" y="1"/>
                    <a:pt x="29" y="520"/>
                    <a:pt x="0" y="1184"/>
                  </a:cubicBezTo>
                  <a:lnTo>
                    <a:pt x="0" y="1632"/>
                  </a:lnTo>
                  <a:lnTo>
                    <a:pt x="203" y="1632"/>
                  </a:lnTo>
                  <a:cubicBezTo>
                    <a:pt x="1112" y="1632"/>
                    <a:pt x="1444" y="1026"/>
                    <a:pt x="1444" y="1026"/>
                  </a:cubicBezTo>
                  <a:cubicBezTo>
                    <a:pt x="1444" y="1026"/>
                    <a:pt x="1675" y="1632"/>
                    <a:pt x="2281" y="1632"/>
                  </a:cubicBezTo>
                  <a:lnTo>
                    <a:pt x="2483" y="1632"/>
                  </a:lnTo>
                  <a:lnTo>
                    <a:pt x="2483" y="1184"/>
                  </a:lnTo>
                  <a:cubicBezTo>
                    <a:pt x="2454" y="520"/>
                    <a:pt x="1906" y="1"/>
                    <a:pt x="1242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4" name="Google Shape;1164;p40"/>
          <p:cNvGrpSpPr/>
          <p:nvPr/>
        </p:nvGrpSpPr>
        <p:grpSpPr>
          <a:xfrm>
            <a:off x="1071450" y="2986659"/>
            <a:ext cx="373538" cy="372305"/>
            <a:chOff x="4201394" y="1981809"/>
            <a:chExt cx="373538" cy="372305"/>
          </a:xfrm>
        </p:grpSpPr>
        <p:sp>
          <p:nvSpPr>
            <p:cNvPr id="1165" name="Google Shape;1165;p40"/>
            <p:cNvSpPr/>
            <p:nvPr/>
          </p:nvSpPr>
          <p:spPr>
            <a:xfrm>
              <a:off x="4308876" y="2188619"/>
              <a:ext cx="59429" cy="59823"/>
            </a:xfrm>
            <a:custGeom>
              <a:rect b="b" l="l" r="r" t="t"/>
              <a:pathLst>
                <a:path extrusionOk="0" h="2282" w="2267">
                  <a:moveTo>
                    <a:pt x="1400" y="0"/>
                  </a:moveTo>
                  <a:lnTo>
                    <a:pt x="0" y="1415"/>
                  </a:lnTo>
                  <a:cubicBezTo>
                    <a:pt x="101" y="1429"/>
                    <a:pt x="202" y="1473"/>
                    <a:pt x="275" y="1545"/>
                  </a:cubicBezTo>
                  <a:lnTo>
                    <a:pt x="722" y="1992"/>
                  </a:lnTo>
                  <a:cubicBezTo>
                    <a:pt x="794" y="2079"/>
                    <a:pt x="852" y="2166"/>
                    <a:pt x="866" y="2281"/>
                  </a:cubicBezTo>
                  <a:lnTo>
                    <a:pt x="2267" y="881"/>
                  </a:lnTo>
                  <a:cubicBezTo>
                    <a:pt x="1935" y="636"/>
                    <a:pt x="1646" y="332"/>
                    <a:pt x="1400" y="0"/>
                  </a:cubicBezTo>
                  <a:close/>
                </a:path>
              </a:pathLst>
            </a:custGeom>
            <a:solidFill>
              <a:srgbClr val="EA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309243" y="2188619"/>
              <a:ext cx="48078" cy="59823"/>
            </a:xfrm>
            <a:custGeom>
              <a:rect b="b" l="l" r="r" t="t"/>
              <a:pathLst>
                <a:path extrusionOk="0" h="2282" w="1834">
                  <a:moveTo>
                    <a:pt x="1401" y="0"/>
                  </a:moveTo>
                  <a:lnTo>
                    <a:pt x="1" y="1415"/>
                  </a:lnTo>
                  <a:cubicBezTo>
                    <a:pt x="102" y="1429"/>
                    <a:pt x="203" y="1473"/>
                    <a:pt x="275" y="1545"/>
                  </a:cubicBezTo>
                  <a:lnTo>
                    <a:pt x="722" y="1992"/>
                  </a:lnTo>
                  <a:cubicBezTo>
                    <a:pt x="795" y="2079"/>
                    <a:pt x="852" y="2166"/>
                    <a:pt x="867" y="2281"/>
                  </a:cubicBezTo>
                  <a:lnTo>
                    <a:pt x="1386" y="1747"/>
                  </a:lnTo>
                  <a:lnTo>
                    <a:pt x="1199" y="1545"/>
                  </a:lnTo>
                  <a:lnTo>
                    <a:pt x="1184" y="1545"/>
                  </a:lnTo>
                  <a:cubicBezTo>
                    <a:pt x="1069" y="1429"/>
                    <a:pt x="1069" y="1256"/>
                    <a:pt x="1184" y="1141"/>
                  </a:cubicBezTo>
                  <a:lnTo>
                    <a:pt x="1834" y="491"/>
                  </a:lnTo>
                  <a:cubicBezTo>
                    <a:pt x="1675" y="347"/>
                    <a:pt x="1531" y="174"/>
                    <a:pt x="1401" y="0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4303580" y="1981809"/>
              <a:ext cx="271351" cy="259030"/>
            </a:xfrm>
            <a:custGeom>
              <a:rect b="b" l="l" r="r" t="t"/>
              <a:pathLst>
                <a:path extrusionOk="0" h="9881" w="10351">
                  <a:moveTo>
                    <a:pt x="5378" y="1"/>
                  </a:moveTo>
                  <a:cubicBezTo>
                    <a:pt x="4169" y="1"/>
                    <a:pt x="2937" y="449"/>
                    <a:pt x="1934" y="1451"/>
                  </a:cubicBezTo>
                  <a:cubicBezTo>
                    <a:pt x="0" y="3386"/>
                    <a:pt x="0" y="6504"/>
                    <a:pt x="1934" y="8438"/>
                  </a:cubicBezTo>
                  <a:cubicBezTo>
                    <a:pt x="2873" y="9376"/>
                    <a:pt x="4136" y="9880"/>
                    <a:pt x="5423" y="9880"/>
                  </a:cubicBezTo>
                  <a:cubicBezTo>
                    <a:pt x="6056" y="9880"/>
                    <a:pt x="6695" y="9758"/>
                    <a:pt x="7304" y="9506"/>
                  </a:cubicBezTo>
                  <a:cubicBezTo>
                    <a:pt x="9152" y="8741"/>
                    <a:pt x="10350" y="6937"/>
                    <a:pt x="10350" y="4945"/>
                  </a:cubicBezTo>
                  <a:cubicBezTo>
                    <a:pt x="10350" y="1973"/>
                    <a:pt x="7915" y="1"/>
                    <a:pt x="537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4298652" y="1982281"/>
              <a:ext cx="158208" cy="258296"/>
            </a:xfrm>
            <a:custGeom>
              <a:rect b="b" l="l" r="r" t="t"/>
              <a:pathLst>
                <a:path extrusionOk="0" h="9853" w="6035">
                  <a:moveTo>
                    <a:pt x="5607" y="0"/>
                  </a:moveTo>
                  <a:cubicBezTo>
                    <a:pt x="2908" y="0"/>
                    <a:pt x="679" y="2183"/>
                    <a:pt x="679" y="4927"/>
                  </a:cubicBezTo>
                  <a:cubicBezTo>
                    <a:pt x="679" y="7670"/>
                    <a:pt x="2908" y="9853"/>
                    <a:pt x="5607" y="9853"/>
                  </a:cubicBezTo>
                  <a:cubicBezTo>
                    <a:pt x="5748" y="9853"/>
                    <a:pt x="5891" y="9847"/>
                    <a:pt x="6035" y="9835"/>
                  </a:cubicBezTo>
                  <a:cubicBezTo>
                    <a:pt x="4865" y="9748"/>
                    <a:pt x="3783" y="9243"/>
                    <a:pt x="2960" y="8420"/>
                  </a:cubicBezTo>
                  <a:cubicBezTo>
                    <a:pt x="0" y="5446"/>
                    <a:pt x="1848" y="365"/>
                    <a:pt x="6035" y="19"/>
                  </a:cubicBezTo>
                  <a:cubicBezTo>
                    <a:pt x="5891" y="6"/>
                    <a:pt x="5748" y="0"/>
                    <a:pt x="5607" y="0"/>
                  </a:cubicBezTo>
                  <a:close/>
                </a:path>
              </a:pathLst>
            </a:custGeom>
            <a:solidFill>
              <a:srgbClr val="EA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4341041" y="2006504"/>
              <a:ext cx="219498" cy="209746"/>
            </a:xfrm>
            <a:custGeom>
              <a:rect b="b" l="l" r="r" t="t"/>
              <a:pathLst>
                <a:path extrusionOk="0" h="8001" w="8373">
                  <a:moveTo>
                    <a:pt x="4028" y="0"/>
                  </a:moveTo>
                  <a:cubicBezTo>
                    <a:pt x="1974" y="0"/>
                    <a:pt x="0" y="1597"/>
                    <a:pt x="0" y="4003"/>
                  </a:cubicBezTo>
                  <a:cubicBezTo>
                    <a:pt x="0" y="6404"/>
                    <a:pt x="1968" y="8001"/>
                    <a:pt x="4019" y="8001"/>
                  </a:cubicBezTo>
                  <a:cubicBezTo>
                    <a:pt x="5000" y="8001"/>
                    <a:pt x="6001" y="7635"/>
                    <a:pt x="6814" y="6817"/>
                  </a:cubicBezTo>
                  <a:cubicBezTo>
                    <a:pt x="8373" y="5258"/>
                    <a:pt x="8373" y="2732"/>
                    <a:pt x="6814" y="1173"/>
                  </a:cubicBezTo>
                  <a:cubicBezTo>
                    <a:pt x="6003" y="363"/>
                    <a:pt x="5006" y="0"/>
                    <a:pt x="4028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4331945" y="2006845"/>
              <a:ext cx="124914" cy="209169"/>
            </a:xfrm>
            <a:custGeom>
              <a:rect b="b" l="l" r="r" t="t"/>
              <a:pathLst>
                <a:path extrusionOk="0" h="7979" w="4765">
                  <a:moveTo>
                    <a:pt x="4367" y="0"/>
                  </a:moveTo>
                  <a:cubicBezTo>
                    <a:pt x="2187" y="0"/>
                    <a:pt x="376" y="1770"/>
                    <a:pt x="376" y="3990"/>
                  </a:cubicBezTo>
                  <a:cubicBezTo>
                    <a:pt x="376" y="6222"/>
                    <a:pt x="2186" y="7979"/>
                    <a:pt x="4364" y="7979"/>
                  </a:cubicBezTo>
                  <a:cubicBezTo>
                    <a:pt x="4497" y="7979"/>
                    <a:pt x="4630" y="7972"/>
                    <a:pt x="4765" y="7959"/>
                  </a:cubicBezTo>
                  <a:cubicBezTo>
                    <a:pt x="3855" y="7858"/>
                    <a:pt x="3018" y="7454"/>
                    <a:pt x="2368" y="6804"/>
                  </a:cubicBezTo>
                  <a:cubicBezTo>
                    <a:pt x="1" y="4437"/>
                    <a:pt x="1430" y="381"/>
                    <a:pt x="4765" y="20"/>
                  </a:cubicBezTo>
                  <a:cubicBezTo>
                    <a:pt x="4631" y="7"/>
                    <a:pt x="4498" y="0"/>
                    <a:pt x="4367" y="0"/>
                  </a:cubicBezTo>
                  <a:close/>
                </a:path>
              </a:pathLst>
            </a:custGeom>
            <a:solidFill>
              <a:srgbClr val="97A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417091" y="2048212"/>
              <a:ext cx="57175" cy="57175"/>
            </a:xfrm>
            <a:custGeom>
              <a:rect b="b" l="l" r="r" t="t"/>
              <a:pathLst>
                <a:path extrusionOk="0" h="2181" w="2181">
                  <a:moveTo>
                    <a:pt x="1083" y="1"/>
                  </a:moveTo>
                  <a:cubicBezTo>
                    <a:pt x="492" y="1"/>
                    <a:pt x="1" y="492"/>
                    <a:pt x="1" y="1084"/>
                  </a:cubicBezTo>
                  <a:cubicBezTo>
                    <a:pt x="1" y="1690"/>
                    <a:pt x="492" y="2181"/>
                    <a:pt x="1083" y="2181"/>
                  </a:cubicBezTo>
                  <a:cubicBezTo>
                    <a:pt x="1690" y="2181"/>
                    <a:pt x="2181" y="1690"/>
                    <a:pt x="2181" y="1084"/>
                  </a:cubicBezTo>
                  <a:cubicBezTo>
                    <a:pt x="2181" y="492"/>
                    <a:pt x="1690" y="1"/>
                    <a:pt x="1083" y="1"/>
                  </a:cubicBezTo>
                  <a:close/>
                </a:path>
              </a:pathLst>
            </a:custGeom>
            <a:solidFill>
              <a:srgbClr val="EEF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417851" y="2048369"/>
              <a:ext cx="39008" cy="56834"/>
            </a:xfrm>
            <a:custGeom>
              <a:rect b="b" l="l" r="r" t="t"/>
              <a:pathLst>
                <a:path extrusionOk="0" h="2168" w="1488">
                  <a:moveTo>
                    <a:pt x="1080" y="1"/>
                  </a:moveTo>
                  <a:cubicBezTo>
                    <a:pt x="510" y="1"/>
                    <a:pt x="1" y="459"/>
                    <a:pt x="1" y="1078"/>
                  </a:cubicBezTo>
                  <a:cubicBezTo>
                    <a:pt x="1" y="1699"/>
                    <a:pt x="514" y="2167"/>
                    <a:pt x="1086" y="2167"/>
                  </a:cubicBezTo>
                  <a:cubicBezTo>
                    <a:pt x="1219" y="2167"/>
                    <a:pt x="1354" y="2142"/>
                    <a:pt x="1488" y="2088"/>
                  </a:cubicBezTo>
                  <a:cubicBezTo>
                    <a:pt x="1083" y="1915"/>
                    <a:pt x="823" y="1525"/>
                    <a:pt x="838" y="1078"/>
                  </a:cubicBezTo>
                  <a:cubicBezTo>
                    <a:pt x="823" y="644"/>
                    <a:pt x="1083" y="255"/>
                    <a:pt x="1488" y="81"/>
                  </a:cubicBezTo>
                  <a:cubicBezTo>
                    <a:pt x="1352" y="26"/>
                    <a:pt x="1214" y="1"/>
                    <a:pt x="10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4398557" y="2105361"/>
              <a:ext cx="93876" cy="59823"/>
            </a:xfrm>
            <a:custGeom>
              <a:rect b="b" l="l" r="r" t="t"/>
              <a:pathLst>
                <a:path extrusionOk="0" h="2282" w="3581">
                  <a:moveTo>
                    <a:pt x="1170" y="1"/>
                  </a:moveTo>
                  <a:cubicBezTo>
                    <a:pt x="535" y="1"/>
                    <a:pt x="15" y="520"/>
                    <a:pt x="0" y="1170"/>
                  </a:cubicBezTo>
                  <a:lnTo>
                    <a:pt x="0" y="2079"/>
                  </a:lnTo>
                  <a:cubicBezTo>
                    <a:pt x="0" y="2195"/>
                    <a:pt x="101" y="2281"/>
                    <a:pt x="203" y="2281"/>
                  </a:cubicBezTo>
                  <a:lnTo>
                    <a:pt x="3378" y="2281"/>
                  </a:lnTo>
                  <a:cubicBezTo>
                    <a:pt x="3494" y="2281"/>
                    <a:pt x="3580" y="2195"/>
                    <a:pt x="3580" y="2079"/>
                  </a:cubicBezTo>
                  <a:lnTo>
                    <a:pt x="3580" y="1170"/>
                  </a:lnTo>
                  <a:cubicBezTo>
                    <a:pt x="3580" y="520"/>
                    <a:pt x="3061" y="1"/>
                    <a:pt x="2411" y="1"/>
                  </a:cubicBezTo>
                  <a:close/>
                </a:path>
              </a:pathLst>
            </a:custGeom>
            <a:solidFill>
              <a:srgbClr val="A6B8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4398924" y="2105361"/>
              <a:ext cx="53007" cy="59823"/>
            </a:xfrm>
            <a:custGeom>
              <a:rect b="b" l="l" r="r" t="t"/>
              <a:pathLst>
                <a:path extrusionOk="0" h="2282" w="2022">
                  <a:moveTo>
                    <a:pt x="1170" y="1"/>
                  </a:moveTo>
                  <a:cubicBezTo>
                    <a:pt x="521" y="1"/>
                    <a:pt x="1" y="520"/>
                    <a:pt x="1" y="1170"/>
                  </a:cubicBezTo>
                  <a:lnTo>
                    <a:pt x="1" y="2079"/>
                  </a:lnTo>
                  <a:cubicBezTo>
                    <a:pt x="1" y="2195"/>
                    <a:pt x="87" y="2281"/>
                    <a:pt x="189" y="2281"/>
                  </a:cubicBezTo>
                  <a:lnTo>
                    <a:pt x="1055" y="2281"/>
                  </a:lnTo>
                  <a:cubicBezTo>
                    <a:pt x="939" y="2281"/>
                    <a:pt x="853" y="2195"/>
                    <a:pt x="853" y="2079"/>
                  </a:cubicBezTo>
                  <a:lnTo>
                    <a:pt x="853" y="1170"/>
                  </a:lnTo>
                  <a:cubicBezTo>
                    <a:pt x="853" y="520"/>
                    <a:pt x="1372" y="1"/>
                    <a:pt x="2022" y="1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4416331" y="2128639"/>
              <a:ext cx="12138" cy="36544"/>
            </a:xfrm>
            <a:custGeom>
              <a:rect b="b" l="l" r="r" t="t"/>
              <a:pathLst>
                <a:path extrusionOk="0" h="1394" w="463">
                  <a:moveTo>
                    <a:pt x="232" y="0"/>
                  </a:moveTo>
                  <a:cubicBezTo>
                    <a:pt x="116" y="0"/>
                    <a:pt x="1" y="80"/>
                    <a:pt x="15" y="239"/>
                  </a:cubicBezTo>
                  <a:lnTo>
                    <a:pt x="15" y="1393"/>
                  </a:lnTo>
                  <a:lnTo>
                    <a:pt x="448" y="1393"/>
                  </a:lnTo>
                  <a:lnTo>
                    <a:pt x="448" y="239"/>
                  </a:lnTo>
                  <a:cubicBezTo>
                    <a:pt x="463" y="80"/>
                    <a:pt x="347" y="0"/>
                    <a:pt x="232" y="0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4462889" y="2128639"/>
              <a:ext cx="12138" cy="36544"/>
            </a:xfrm>
            <a:custGeom>
              <a:rect b="b" l="l" r="r" t="t"/>
              <a:pathLst>
                <a:path extrusionOk="0" h="1394" w="463">
                  <a:moveTo>
                    <a:pt x="231" y="0"/>
                  </a:moveTo>
                  <a:cubicBezTo>
                    <a:pt x="116" y="0"/>
                    <a:pt x="0" y="80"/>
                    <a:pt x="15" y="239"/>
                  </a:cubicBezTo>
                  <a:lnTo>
                    <a:pt x="15" y="1393"/>
                  </a:lnTo>
                  <a:lnTo>
                    <a:pt x="448" y="1393"/>
                  </a:lnTo>
                  <a:lnTo>
                    <a:pt x="448" y="239"/>
                  </a:lnTo>
                  <a:cubicBezTo>
                    <a:pt x="462" y="80"/>
                    <a:pt x="347" y="0"/>
                    <a:pt x="231" y="0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4201394" y="2221441"/>
              <a:ext cx="135872" cy="132674"/>
            </a:xfrm>
            <a:custGeom>
              <a:rect b="b" l="l" r="r" t="t"/>
              <a:pathLst>
                <a:path extrusionOk="0" h="5061" w="5183">
                  <a:moveTo>
                    <a:pt x="4107" y="1"/>
                  </a:moveTo>
                  <a:cubicBezTo>
                    <a:pt x="3963" y="1"/>
                    <a:pt x="3819" y="55"/>
                    <a:pt x="3710" y="163"/>
                  </a:cubicBezTo>
                  <a:lnTo>
                    <a:pt x="232" y="3642"/>
                  </a:lnTo>
                  <a:cubicBezTo>
                    <a:pt x="1" y="3858"/>
                    <a:pt x="1" y="4219"/>
                    <a:pt x="232" y="4436"/>
                  </a:cubicBezTo>
                  <a:lnTo>
                    <a:pt x="679" y="4898"/>
                  </a:lnTo>
                  <a:cubicBezTo>
                    <a:pt x="787" y="5006"/>
                    <a:pt x="932" y="5060"/>
                    <a:pt x="1076" y="5060"/>
                  </a:cubicBezTo>
                  <a:cubicBezTo>
                    <a:pt x="1220" y="5060"/>
                    <a:pt x="1365" y="5006"/>
                    <a:pt x="1473" y="4898"/>
                  </a:cubicBezTo>
                  <a:lnTo>
                    <a:pt x="4966" y="1404"/>
                  </a:lnTo>
                  <a:cubicBezTo>
                    <a:pt x="5183" y="1188"/>
                    <a:pt x="5183" y="827"/>
                    <a:pt x="4966" y="611"/>
                  </a:cubicBezTo>
                  <a:lnTo>
                    <a:pt x="4504" y="163"/>
                  </a:lnTo>
                  <a:cubicBezTo>
                    <a:pt x="4396" y="55"/>
                    <a:pt x="4252" y="1"/>
                    <a:pt x="4107" y="1"/>
                  </a:cubicBezTo>
                  <a:close/>
                </a:path>
              </a:pathLst>
            </a:custGeom>
            <a:solidFill>
              <a:srgbClr val="A6B8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4201394" y="2221441"/>
              <a:ext cx="118859" cy="132674"/>
            </a:xfrm>
            <a:custGeom>
              <a:rect b="b" l="l" r="r" t="t"/>
              <a:pathLst>
                <a:path extrusionOk="0" h="5061" w="4534">
                  <a:moveTo>
                    <a:pt x="4107" y="1"/>
                  </a:moveTo>
                  <a:cubicBezTo>
                    <a:pt x="3963" y="1"/>
                    <a:pt x="3819" y="55"/>
                    <a:pt x="3710" y="163"/>
                  </a:cubicBezTo>
                  <a:lnTo>
                    <a:pt x="232" y="3642"/>
                  </a:lnTo>
                  <a:cubicBezTo>
                    <a:pt x="1" y="3858"/>
                    <a:pt x="1" y="4219"/>
                    <a:pt x="232" y="4450"/>
                  </a:cubicBezTo>
                  <a:lnTo>
                    <a:pt x="679" y="4898"/>
                  </a:lnTo>
                  <a:cubicBezTo>
                    <a:pt x="787" y="5006"/>
                    <a:pt x="932" y="5060"/>
                    <a:pt x="1076" y="5060"/>
                  </a:cubicBezTo>
                  <a:cubicBezTo>
                    <a:pt x="1220" y="5060"/>
                    <a:pt x="1365" y="5006"/>
                    <a:pt x="1473" y="4898"/>
                  </a:cubicBezTo>
                  <a:lnTo>
                    <a:pt x="1502" y="4869"/>
                  </a:lnTo>
                  <a:lnTo>
                    <a:pt x="1083" y="4450"/>
                  </a:lnTo>
                  <a:cubicBezTo>
                    <a:pt x="867" y="4219"/>
                    <a:pt x="867" y="3858"/>
                    <a:pt x="1083" y="3642"/>
                  </a:cubicBezTo>
                  <a:lnTo>
                    <a:pt x="4533" y="192"/>
                  </a:lnTo>
                  <a:lnTo>
                    <a:pt x="4504" y="163"/>
                  </a:lnTo>
                  <a:cubicBezTo>
                    <a:pt x="4396" y="55"/>
                    <a:pt x="4252" y="1"/>
                    <a:pt x="4107" y="1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4287668" y="2221441"/>
              <a:ext cx="49599" cy="47816"/>
            </a:xfrm>
            <a:custGeom>
              <a:rect b="b" l="l" r="r" t="t"/>
              <a:pathLst>
                <a:path extrusionOk="0" h="1824" w="1892">
                  <a:moveTo>
                    <a:pt x="816" y="1"/>
                  </a:moveTo>
                  <a:cubicBezTo>
                    <a:pt x="672" y="1"/>
                    <a:pt x="528" y="55"/>
                    <a:pt x="419" y="163"/>
                  </a:cubicBezTo>
                  <a:lnTo>
                    <a:pt x="1" y="582"/>
                  </a:lnTo>
                  <a:lnTo>
                    <a:pt x="1257" y="1823"/>
                  </a:lnTo>
                  <a:lnTo>
                    <a:pt x="1675" y="1404"/>
                  </a:lnTo>
                  <a:cubicBezTo>
                    <a:pt x="1892" y="1188"/>
                    <a:pt x="1892" y="827"/>
                    <a:pt x="1675" y="611"/>
                  </a:cubicBezTo>
                  <a:lnTo>
                    <a:pt x="1213" y="163"/>
                  </a:lnTo>
                  <a:cubicBezTo>
                    <a:pt x="1105" y="55"/>
                    <a:pt x="961" y="1"/>
                    <a:pt x="816" y="1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4287668" y="2221545"/>
              <a:ext cx="32585" cy="26136"/>
            </a:xfrm>
            <a:custGeom>
              <a:rect b="b" l="l" r="r" t="t"/>
              <a:pathLst>
                <a:path extrusionOk="0" h="997" w="1243">
                  <a:moveTo>
                    <a:pt x="708" y="0"/>
                  </a:moveTo>
                  <a:cubicBezTo>
                    <a:pt x="593" y="15"/>
                    <a:pt x="492" y="72"/>
                    <a:pt x="405" y="159"/>
                  </a:cubicBezTo>
                  <a:lnTo>
                    <a:pt x="102" y="462"/>
                  </a:lnTo>
                  <a:lnTo>
                    <a:pt x="1" y="578"/>
                  </a:lnTo>
                  <a:lnTo>
                    <a:pt x="434" y="996"/>
                  </a:lnTo>
                  <a:lnTo>
                    <a:pt x="1242" y="188"/>
                  </a:lnTo>
                  <a:lnTo>
                    <a:pt x="1213" y="159"/>
                  </a:lnTo>
                  <a:lnTo>
                    <a:pt x="1185" y="116"/>
                  </a:lnTo>
                  <a:lnTo>
                    <a:pt x="1170" y="101"/>
                  </a:lnTo>
                  <a:lnTo>
                    <a:pt x="1112" y="87"/>
                  </a:lnTo>
                  <a:cubicBezTo>
                    <a:pt x="1011" y="29"/>
                    <a:pt x="910" y="0"/>
                    <a:pt x="809" y="0"/>
                  </a:cubicBezTo>
                  <a:close/>
                </a:path>
              </a:pathLst>
            </a:custGeom>
            <a:solidFill>
              <a:srgbClr val="8094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40"/>
          <p:cNvGrpSpPr/>
          <p:nvPr/>
        </p:nvGrpSpPr>
        <p:grpSpPr>
          <a:xfrm>
            <a:off x="4893073" y="2958923"/>
            <a:ext cx="345304" cy="365857"/>
            <a:chOff x="7045643" y="2907723"/>
            <a:chExt cx="345304" cy="365857"/>
          </a:xfrm>
        </p:grpSpPr>
        <p:sp>
          <p:nvSpPr>
            <p:cNvPr id="1182" name="Google Shape;1182;p40"/>
            <p:cNvSpPr/>
            <p:nvPr/>
          </p:nvSpPr>
          <p:spPr>
            <a:xfrm>
              <a:off x="7101638" y="2970429"/>
              <a:ext cx="231636" cy="284223"/>
            </a:xfrm>
            <a:custGeom>
              <a:rect b="b" l="l" r="r" t="t"/>
              <a:pathLst>
                <a:path extrusionOk="0" h="10842" w="8836">
                  <a:moveTo>
                    <a:pt x="4418" y="1"/>
                  </a:moveTo>
                  <a:cubicBezTo>
                    <a:pt x="2498" y="1"/>
                    <a:pt x="838" y="1329"/>
                    <a:pt x="420" y="3205"/>
                  </a:cubicBezTo>
                  <a:cubicBezTo>
                    <a:pt x="1" y="5082"/>
                    <a:pt x="939" y="6988"/>
                    <a:pt x="2672" y="7810"/>
                  </a:cubicBezTo>
                  <a:cubicBezTo>
                    <a:pt x="3004" y="7969"/>
                    <a:pt x="3220" y="8301"/>
                    <a:pt x="3220" y="8676"/>
                  </a:cubicBezTo>
                  <a:lnTo>
                    <a:pt x="3220" y="10365"/>
                  </a:lnTo>
                  <a:cubicBezTo>
                    <a:pt x="3220" y="10625"/>
                    <a:pt x="3437" y="10842"/>
                    <a:pt x="3696" y="10842"/>
                  </a:cubicBezTo>
                  <a:lnTo>
                    <a:pt x="5140" y="10842"/>
                  </a:lnTo>
                  <a:cubicBezTo>
                    <a:pt x="5414" y="10842"/>
                    <a:pt x="5631" y="10625"/>
                    <a:pt x="5631" y="10365"/>
                  </a:cubicBezTo>
                  <a:lnTo>
                    <a:pt x="5631" y="8676"/>
                  </a:lnTo>
                  <a:cubicBezTo>
                    <a:pt x="5631" y="8301"/>
                    <a:pt x="5833" y="7969"/>
                    <a:pt x="6165" y="7810"/>
                  </a:cubicBezTo>
                  <a:cubicBezTo>
                    <a:pt x="7897" y="6988"/>
                    <a:pt x="8835" y="5082"/>
                    <a:pt x="8417" y="3205"/>
                  </a:cubicBezTo>
                  <a:cubicBezTo>
                    <a:pt x="7998" y="1329"/>
                    <a:pt x="6338" y="1"/>
                    <a:pt x="441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7129269" y="2989357"/>
              <a:ext cx="176768" cy="177135"/>
            </a:xfrm>
            <a:custGeom>
              <a:rect b="b" l="l" r="r" t="t"/>
              <a:pathLst>
                <a:path extrusionOk="0" h="6757" w="6743">
                  <a:moveTo>
                    <a:pt x="3364" y="1"/>
                  </a:moveTo>
                  <a:cubicBezTo>
                    <a:pt x="1502" y="1"/>
                    <a:pt x="1" y="1516"/>
                    <a:pt x="1" y="3378"/>
                  </a:cubicBezTo>
                  <a:cubicBezTo>
                    <a:pt x="1" y="5241"/>
                    <a:pt x="1502" y="6756"/>
                    <a:pt x="3364" y="6756"/>
                  </a:cubicBezTo>
                  <a:cubicBezTo>
                    <a:pt x="5226" y="6756"/>
                    <a:pt x="6742" y="5241"/>
                    <a:pt x="6742" y="3378"/>
                  </a:cubicBezTo>
                  <a:cubicBezTo>
                    <a:pt x="6742" y="1516"/>
                    <a:pt x="5226" y="1"/>
                    <a:pt x="3364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7148196" y="3008284"/>
              <a:ext cx="138913" cy="139280"/>
            </a:xfrm>
            <a:custGeom>
              <a:rect b="b" l="l" r="r" t="t"/>
              <a:pathLst>
                <a:path extrusionOk="0" h="5313" w="5299">
                  <a:moveTo>
                    <a:pt x="2642" y="0"/>
                  </a:moveTo>
                  <a:cubicBezTo>
                    <a:pt x="1184" y="0"/>
                    <a:pt x="1" y="1199"/>
                    <a:pt x="1" y="2656"/>
                  </a:cubicBezTo>
                  <a:cubicBezTo>
                    <a:pt x="1" y="4114"/>
                    <a:pt x="1184" y="5313"/>
                    <a:pt x="2642" y="5313"/>
                  </a:cubicBezTo>
                  <a:cubicBezTo>
                    <a:pt x="4115" y="5313"/>
                    <a:pt x="5298" y="4114"/>
                    <a:pt x="5298" y="2656"/>
                  </a:cubicBezTo>
                  <a:cubicBezTo>
                    <a:pt x="5298" y="1199"/>
                    <a:pt x="4115" y="0"/>
                    <a:pt x="2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>
              <a:off x="7198529" y="3248570"/>
              <a:ext cx="37854" cy="25009"/>
            </a:xfrm>
            <a:custGeom>
              <a:rect b="b" l="l" r="r" t="t"/>
              <a:pathLst>
                <a:path extrusionOk="0" h="954" w="1444">
                  <a:moveTo>
                    <a:pt x="0" y="1"/>
                  </a:moveTo>
                  <a:lnTo>
                    <a:pt x="0" y="477"/>
                  </a:lnTo>
                  <a:cubicBezTo>
                    <a:pt x="0" y="737"/>
                    <a:pt x="217" y="954"/>
                    <a:pt x="491" y="954"/>
                  </a:cubicBezTo>
                  <a:lnTo>
                    <a:pt x="968" y="954"/>
                  </a:lnTo>
                  <a:cubicBezTo>
                    <a:pt x="1227" y="954"/>
                    <a:pt x="1444" y="737"/>
                    <a:pt x="1444" y="4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7342711" y="3071436"/>
              <a:ext cx="48236" cy="12950"/>
            </a:xfrm>
            <a:custGeom>
              <a:rect b="b" l="l" r="r" t="t"/>
              <a:pathLst>
                <a:path extrusionOk="0" h="494" w="1840">
                  <a:moveTo>
                    <a:pt x="1528" y="1"/>
                  </a:moveTo>
                  <a:cubicBezTo>
                    <a:pt x="1519" y="1"/>
                    <a:pt x="1511" y="1"/>
                    <a:pt x="1502" y="2"/>
                  </a:cubicBezTo>
                  <a:lnTo>
                    <a:pt x="289" y="2"/>
                  </a:lnTo>
                  <a:cubicBezTo>
                    <a:pt x="0" y="31"/>
                    <a:pt x="0" y="464"/>
                    <a:pt x="289" y="493"/>
                  </a:cubicBezTo>
                  <a:lnTo>
                    <a:pt x="1502" y="493"/>
                  </a:lnTo>
                  <a:cubicBezTo>
                    <a:pt x="1511" y="494"/>
                    <a:pt x="1519" y="494"/>
                    <a:pt x="1528" y="494"/>
                  </a:cubicBezTo>
                  <a:cubicBezTo>
                    <a:pt x="1839" y="494"/>
                    <a:pt x="1839" y="1"/>
                    <a:pt x="152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7045643" y="3071436"/>
              <a:ext cx="54658" cy="12950"/>
            </a:xfrm>
            <a:custGeom>
              <a:rect b="b" l="l" r="r" t="t"/>
              <a:pathLst>
                <a:path extrusionOk="0" h="494" w="2085">
                  <a:moveTo>
                    <a:pt x="1773" y="1"/>
                  </a:moveTo>
                  <a:cubicBezTo>
                    <a:pt x="1765" y="1"/>
                    <a:pt x="1756" y="1"/>
                    <a:pt x="1747" y="2"/>
                  </a:cubicBezTo>
                  <a:lnTo>
                    <a:pt x="304" y="2"/>
                  </a:lnTo>
                  <a:cubicBezTo>
                    <a:pt x="1" y="31"/>
                    <a:pt x="1" y="464"/>
                    <a:pt x="304" y="493"/>
                  </a:cubicBezTo>
                  <a:lnTo>
                    <a:pt x="1747" y="493"/>
                  </a:lnTo>
                  <a:cubicBezTo>
                    <a:pt x="1756" y="494"/>
                    <a:pt x="1765" y="494"/>
                    <a:pt x="1773" y="494"/>
                  </a:cubicBezTo>
                  <a:cubicBezTo>
                    <a:pt x="2085" y="494"/>
                    <a:pt x="2085" y="1"/>
                    <a:pt x="1773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7211400" y="2907723"/>
              <a:ext cx="12505" cy="43831"/>
            </a:xfrm>
            <a:custGeom>
              <a:rect b="b" l="l" r="r" t="t"/>
              <a:pathLst>
                <a:path extrusionOk="0" h="1672" w="477">
                  <a:moveTo>
                    <a:pt x="233" y="0"/>
                  </a:moveTo>
                  <a:cubicBezTo>
                    <a:pt x="119" y="0"/>
                    <a:pt x="7" y="76"/>
                    <a:pt x="0" y="228"/>
                  </a:cubicBezTo>
                  <a:lnTo>
                    <a:pt x="0" y="1426"/>
                  </a:lnTo>
                  <a:cubicBezTo>
                    <a:pt x="0" y="1570"/>
                    <a:pt x="101" y="1671"/>
                    <a:pt x="231" y="1671"/>
                  </a:cubicBezTo>
                  <a:cubicBezTo>
                    <a:pt x="361" y="1671"/>
                    <a:pt x="477" y="1570"/>
                    <a:pt x="477" y="1426"/>
                  </a:cubicBezTo>
                  <a:lnTo>
                    <a:pt x="477" y="228"/>
                  </a:lnTo>
                  <a:cubicBezTo>
                    <a:pt x="462" y="76"/>
                    <a:pt x="347" y="0"/>
                    <a:pt x="233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7204951" y="3014706"/>
              <a:ext cx="25009" cy="107508"/>
            </a:xfrm>
            <a:custGeom>
              <a:rect b="b" l="l" r="r" t="t"/>
              <a:pathLst>
                <a:path extrusionOk="0" h="4101" w="954">
                  <a:moveTo>
                    <a:pt x="477" y="1"/>
                  </a:moveTo>
                  <a:cubicBezTo>
                    <a:pt x="217" y="1"/>
                    <a:pt x="1" y="217"/>
                    <a:pt x="15" y="477"/>
                  </a:cubicBezTo>
                  <a:lnTo>
                    <a:pt x="145" y="3783"/>
                  </a:lnTo>
                  <a:cubicBezTo>
                    <a:pt x="160" y="3956"/>
                    <a:pt x="304" y="4100"/>
                    <a:pt x="477" y="4100"/>
                  </a:cubicBezTo>
                  <a:cubicBezTo>
                    <a:pt x="665" y="4100"/>
                    <a:pt x="809" y="3956"/>
                    <a:pt x="809" y="3783"/>
                  </a:cubicBezTo>
                  <a:lnTo>
                    <a:pt x="939" y="477"/>
                  </a:lnTo>
                  <a:cubicBezTo>
                    <a:pt x="954" y="217"/>
                    <a:pt x="737" y="1"/>
                    <a:pt x="47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7207992" y="3134666"/>
              <a:ext cx="18953" cy="18953"/>
            </a:xfrm>
            <a:custGeom>
              <a:rect b="b" l="l" r="r" t="t"/>
              <a:pathLst>
                <a:path extrusionOk="0" h="723" w="723">
                  <a:moveTo>
                    <a:pt x="361" y="1"/>
                  </a:moveTo>
                  <a:cubicBezTo>
                    <a:pt x="159" y="1"/>
                    <a:pt x="0" y="160"/>
                    <a:pt x="0" y="362"/>
                  </a:cubicBezTo>
                  <a:cubicBezTo>
                    <a:pt x="0" y="564"/>
                    <a:pt x="159" y="723"/>
                    <a:pt x="361" y="723"/>
                  </a:cubicBezTo>
                  <a:cubicBezTo>
                    <a:pt x="563" y="723"/>
                    <a:pt x="722" y="564"/>
                    <a:pt x="722" y="362"/>
                  </a:cubicBezTo>
                  <a:cubicBezTo>
                    <a:pt x="722" y="160"/>
                    <a:pt x="563" y="1"/>
                    <a:pt x="36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7276099" y="2940754"/>
              <a:ext cx="25088" cy="28574"/>
            </a:xfrm>
            <a:custGeom>
              <a:rect b="b" l="l" r="r" t="t"/>
              <a:pathLst>
                <a:path extrusionOk="0" h="1090" w="957">
                  <a:moveTo>
                    <a:pt x="646" y="0"/>
                  </a:moveTo>
                  <a:cubicBezTo>
                    <a:pt x="574" y="0"/>
                    <a:pt x="502" y="32"/>
                    <a:pt x="448" y="108"/>
                  </a:cubicBezTo>
                  <a:lnTo>
                    <a:pt x="87" y="729"/>
                  </a:lnTo>
                  <a:cubicBezTo>
                    <a:pt x="1" y="887"/>
                    <a:pt x="116" y="1090"/>
                    <a:pt x="304" y="1090"/>
                  </a:cubicBezTo>
                  <a:cubicBezTo>
                    <a:pt x="376" y="1090"/>
                    <a:pt x="463" y="1046"/>
                    <a:pt x="506" y="974"/>
                  </a:cubicBezTo>
                  <a:lnTo>
                    <a:pt x="867" y="339"/>
                  </a:lnTo>
                  <a:cubicBezTo>
                    <a:pt x="957" y="159"/>
                    <a:pt x="805" y="0"/>
                    <a:pt x="646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7133804" y="3185812"/>
              <a:ext cx="26372" cy="29859"/>
            </a:xfrm>
            <a:custGeom>
              <a:rect b="b" l="l" r="r" t="t"/>
              <a:pathLst>
                <a:path extrusionOk="0" h="1139" w="1006">
                  <a:moveTo>
                    <a:pt x="665" y="1"/>
                  </a:moveTo>
                  <a:cubicBezTo>
                    <a:pt x="587" y="1"/>
                    <a:pt x="509" y="42"/>
                    <a:pt x="463" y="143"/>
                  </a:cubicBezTo>
                  <a:lnTo>
                    <a:pt x="102" y="778"/>
                  </a:lnTo>
                  <a:cubicBezTo>
                    <a:pt x="1" y="937"/>
                    <a:pt x="116" y="1139"/>
                    <a:pt x="304" y="1139"/>
                  </a:cubicBezTo>
                  <a:cubicBezTo>
                    <a:pt x="391" y="1139"/>
                    <a:pt x="463" y="1081"/>
                    <a:pt x="506" y="1009"/>
                  </a:cubicBezTo>
                  <a:lnTo>
                    <a:pt x="867" y="388"/>
                  </a:lnTo>
                  <a:cubicBezTo>
                    <a:pt x="1005" y="191"/>
                    <a:pt x="834" y="1"/>
                    <a:pt x="665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7132886" y="2939758"/>
              <a:ext cx="26320" cy="29571"/>
            </a:xfrm>
            <a:custGeom>
              <a:rect b="b" l="l" r="r" t="t"/>
              <a:pathLst>
                <a:path extrusionOk="0" h="1128" w="1004">
                  <a:moveTo>
                    <a:pt x="333" y="0"/>
                  </a:moveTo>
                  <a:cubicBezTo>
                    <a:pt x="167" y="0"/>
                    <a:pt x="1" y="182"/>
                    <a:pt x="137" y="377"/>
                  </a:cubicBezTo>
                  <a:lnTo>
                    <a:pt x="498" y="1012"/>
                  </a:lnTo>
                  <a:cubicBezTo>
                    <a:pt x="527" y="1084"/>
                    <a:pt x="613" y="1128"/>
                    <a:pt x="700" y="1128"/>
                  </a:cubicBezTo>
                  <a:cubicBezTo>
                    <a:pt x="888" y="1128"/>
                    <a:pt x="1003" y="925"/>
                    <a:pt x="902" y="767"/>
                  </a:cubicBezTo>
                  <a:lnTo>
                    <a:pt x="541" y="146"/>
                  </a:lnTo>
                  <a:cubicBezTo>
                    <a:pt x="494" y="43"/>
                    <a:pt x="414" y="0"/>
                    <a:pt x="33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7276020" y="3186729"/>
              <a:ext cx="25062" cy="28941"/>
            </a:xfrm>
            <a:custGeom>
              <a:rect b="b" l="l" r="r" t="t"/>
              <a:pathLst>
                <a:path extrusionOk="0" h="1104" w="956">
                  <a:moveTo>
                    <a:pt x="313" y="1"/>
                  </a:moveTo>
                  <a:cubicBezTo>
                    <a:pt x="153" y="1"/>
                    <a:pt x="0" y="163"/>
                    <a:pt x="90" y="353"/>
                  </a:cubicBezTo>
                  <a:lnTo>
                    <a:pt x="451" y="974"/>
                  </a:lnTo>
                  <a:cubicBezTo>
                    <a:pt x="493" y="1043"/>
                    <a:pt x="574" y="1099"/>
                    <a:pt x="657" y="1104"/>
                  </a:cubicBezTo>
                  <a:lnTo>
                    <a:pt x="657" y="1104"/>
                  </a:lnTo>
                  <a:cubicBezTo>
                    <a:pt x="842" y="1087"/>
                    <a:pt x="956" y="901"/>
                    <a:pt x="870" y="743"/>
                  </a:cubicBezTo>
                  <a:lnTo>
                    <a:pt x="509" y="108"/>
                  </a:lnTo>
                  <a:cubicBezTo>
                    <a:pt x="456" y="33"/>
                    <a:pt x="384" y="1"/>
                    <a:pt x="313" y="1"/>
                  </a:cubicBezTo>
                  <a:close/>
                  <a:moveTo>
                    <a:pt x="657" y="1104"/>
                  </a:moveTo>
                  <a:cubicBezTo>
                    <a:pt x="656" y="1104"/>
                    <a:pt x="655" y="1104"/>
                    <a:pt x="653" y="1104"/>
                  </a:cubicBezTo>
                  <a:lnTo>
                    <a:pt x="668" y="1104"/>
                  </a:lnTo>
                  <a:cubicBezTo>
                    <a:pt x="664" y="1104"/>
                    <a:pt x="661" y="1104"/>
                    <a:pt x="657" y="1104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7322185" y="3137550"/>
              <a:ext cx="35312" cy="22886"/>
            </a:xfrm>
            <a:custGeom>
              <a:rect b="b" l="l" r="r" t="t"/>
              <a:pathLst>
                <a:path extrusionOk="0" h="873" w="1347">
                  <a:moveTo>
                    <a:pt x="365" y="0"/>
                  </a:moveTo>
                  <a:cubicBezTo>
                    <a:pt x="144" y="0"/>
                    <a:pt x="0" y="348"/>
                    <a:pt x="264" y="468"/>
                  </a:cubicBezTo>
                  <a:lnTo>
                    <a:pt x="899" y="829"/>
                  </a:lnTo>
                  <a:cubicBezTo>
                    <a:pt x="928" y="858"/>
                    <a:pt x="971" y="872"/>
                    <a:pt x="1014" y="872"/>
                  </a:cubicBezTo>
                  <a:cubicBezTo>
                    <a:pt x="1260" y="858"/>
                    <a:pt x="1346" y="540"/>
                    <a:pt x="1130" y="410"/>
                  </a:cubicBezTo>
                  <a:lnTo>
                    <a:pt x="509" y="50"/>
                  </a:lnTo>
                  <a:cubicBezTo>
                    <a:pt x="460" y="15"/>
                    <a:pt x="411" y="0"/>
                    <a:pt x="365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7077599" y="2995858"/>
              <a:ext cx="33922" cy="21916"/>
            </a:xfrm>
            <a:custGeom>
              <a:rect b="b" l="l" r="r" t="t"/>
              <a:pathLst>
                <a:path extrusionOk="0" h="836" w="1294">
                  <a:moveTo>
                    <a:pt x="343" y="0"/>
                  </a:moveTo>
                  <a:cubicBezTo>
                    <a:pt x="129" y="0"/>
                    <a:pt x="0" y="297"/>
                    <a:pt x="211" y="446"/>
                  </a:cubicBezTo>
                  <a:lnTo>
                    <a:pt x="846" y="806"/>
                  </a:lnTo>
                  <a:cubicBezTo>
                    <a:pt x="875" y="835"/>
                    <a:pt x="918" y="835"/>
                    <a:pt x="961" y="835"/>
                  </a:cubicBezTo>
                  <a:cubicBezTo>
                    <a:pt x="1207" y="835"/>
                    <a:pt x="1293" y="518"/>
                    <a:pt x="1077" y="388"/>
                  </a:cubicBezTo>
                  <a:lnTo>
                    <a:pt x="456" y="27"/>
                  </a:lnTo>
                  <a:cubicBezTo>
                    <a:pt x="417" y="8"/>
                    <a:pt x="379" y="0"/>
                    <a:pt x="34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7323784" y="2995255"/>
              <a:ext cx="35312" cy="22519"/>
            </a:xfrm>
            <a:custGeom>
              <a:rect b="b" l="l" r="r" t="t"/>
              <a:pathLst>
                <a:path extrusionOk="0" h="859" w="1347">
                  <a:moveTo>
                    <a:pt x="981" y="1"/>
                  </a:moveTo>
                  <a:cubicBezTo>
                    <a:pt x="936" y="1"/>
                    <a:pt x="887" y="15"/>
                    <a:pt x="838" y="50"/>
                  </a:cubicBezTo>
                  <a:lnTo>
                    <a:pt x="217" y="411"/>
                  </a:lnTo>
                  <a:cubicBezTo>
                    <a:pt x="1" y="541"/>
                    <a:pt x="87" y="858"/>
                    <a:pt x="333" y="858"/>
                  </a:cubicBezTo>
                  <a:cubicBezTo>
                    <a:pt x="376" y="858"/>
                    <a:pt x="419" y="858"/>
                    <a:pt x="448" y="829"/>
                  </a:cubicBezTo>
                  <a:lnTo>
                    <a:pt x="1083" y="469"/>
                  </a:lnTo>
                  <a:cubicBezTo>
                    <a:pt x="1347" y="349"/>
                    <a:pt x="1203" y="1"/>
                    <a:pt x="981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7077809" y="3137550"/>
              <a:ext cx="34945" cy="22886"/>
            </a:xfrm>
            <a:custGeom>
              <a:rect b="b" l="l" r="r" t="t"/>
              <a:pathLst>
                <a:path extrusionOk="0" h="873" w="1333">
                  <a:moveTo>
                    <a:pt x="967" y="0"/>
                  </a:moveTo>
                  <a:cubicBezTo>
                    <a:pt x="921" y="0"/>
                    <a:pt x="873" y="15"/>
                    <a:pt x="823" y="50"/>
                  </a:cubicBezTo>
                  <a:lnTo>
                    <a:pt x="203" y="410"/>
                  </a:lnTo>
                  <a:cubicBezTo>
                    <a:pt x="1" y="540"/>
                    <a:pt x="73" y="858"/>
                    <a:pt x="318" y="872"/>
                  </a:cubicBezTo>
                  <a:cubicBezTo>
                    <a:pt x="361" y="872"/>
                    <a:pt x="405" y="858"/>
                    <a:pt x="448" y="829"/>
                  </a:cubicBezTo>
                  <a:lnTo>
                    <a:pt x="1069" y="468"/>
                  </a:lnTo>
                  <a:cubicBezTo>
                    <a:pt x="1332" y="348"/>
                    <a:pt x="1188" y="0"/>
                    <a:pt x="967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7186050" y="3210742"/>
              <a:ext cx="63204" cy="44303"/>
            </a:xfrm>
            <a:custGeom>
              <a:rect b="b" l="l" r="r" t="t"/>
              <a:pathLst>
                <a:path extrusionOk="0" h="1690" w="2411">
                  <a:moveTo>
                    <a:pt x="0" y="0"/>
                  </a:moveTo>
                  <a:lnTo>
                    <a:pt x="0" y="1198"/>
                  </a:lnTo>
                  <a:cubicBezTo>
                    <a:pt x="0" y="1473"/>
                    <a:pt x="217" y="1689"/>
                    <a:pt x="476" y="1689"/>
                  </a:cubicBezTo>
                  <a:lnTo>
                    <a:pt x="1920" y="1689"/>
                  </a:lnTo>
                  <a:cubicBezTo>
                    <a:pt x="2194" y="1689"/>
                    <a:pt x="2411" y="1473"/>
                    <a:pt x="2411" y="1198"/>
                  </a:cubicBezTo>
                  <a:lnTo>
                    <a:pt x="2411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7179602" y="3210349"/>
              <a:ext cx="76102" cy="12898"/>
            </a:xfrm>
            <a:custGeom>
              <a:rect b="b" l="l" r="r" t="t"/>
              <a:pathLst>
                <a:path extrusionOk="0" h="492" w="2903">
                  <a:moveTo>
                    <a:pt x="246" y="1"/>
                  </a:moveTo>
                  <a:cubicBezTo>
                    <a:pt x="116" y="1"/>
                    <a:pt x="1" y="116"/>
                    <a:pt x="1" y="246"/>
                  </a:cubicBezTo>
                  <a:cubicBezTo>
                    <a:pt x="1" y="376"/>
                    <a:pt x="116" y="492"/>
                    <a:pt x="246" y="492"/>
                  </a:cubicBezTo>
                  <a:lnTo>
                    <a:pt x="2657" y="492"/>
                  </a:lnTo>
                  <a:cubicBezTo>
                    <a:pt x="2787" y="492"/>
                    <a:pt x="2902" y="376"/>
                    <a:pt x="2902" y="246"/>
                  </a:cubicBezTo>
                  <a:cubicBezTo>
                    <a:pt x="2902" y="116"/>
                    <a:pt x="2787" y="1"/>
                    <a:pt x="2657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1" name="Google Shape;1201;p40"/>
          <p:cNvGrpSpPr/>
          <p:nvPr/>
        </p:nvGrpSpPr>
        <p:grpSpPr>
          <a:xfrm>
            <a:off x="4878775" y="1458764"/>
            <a:ext cx="373905" cy="349682"/>
            <a:chOff x="2769819" y="2907251"/>
            <a:chExt cx="373905" cy="349682"/>
          </a:xfrm>
        </p:grpSpPr>
        <p:sp>
          <p:nvSpPr>
            <p:cNvPr id="1202" name="Google Shape;1202;p40"/>
            <p:cNvSpPr/>
            <p:nvPr/>
          </p:nvSpPr>
          <p:spPr>
            <a:xfrm>
              <a:off x="2975292" y="2943559"/>
              <a:ext cx="168431" cy="176532"/>
            </a:xfrm>
            <a:custGeom>
              <a:rect b="b" l="l" r="r" t="t"/>
              <a:pathLst>
                <a:path extrusionOk="0" h="6734" w="6425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lnTo>
                    <a:pt x="1" y="4375"/>
                  </a:lnTo>
                  <a:cubicBezTo>
                    <a:pt x="1" y="4750"/>
                    <a:pt x="304" y="5053"/>
                    <a:pt x="679" y="5053"/>
                  </a:cubicBezTo>
                  <a:lnTo>
                    <a:pt x="1372" y="5053"/>
                  </a:lnTo>
                  <a:lnTo>
                    <a:pt x="982" y="6583"/>
                  </a:lnTo>
                  <a:cubicBezTo>
                    <a:pt x="960" y="6671"/>
                    <a:pt x="1021" y="6734"/>
                    <a:pt x="1096" y="6734"/>
                  </a:cubicBezTo>
                  <a:cubicBezTo>
                    <a:pt x="1120" y="6734"/>
                    <a:pt x="1146" y="6727"/>
                    <a:pt x="1170" y="6713"/>
                  </a:cubicBezTo>
                  <a:lnTo>
                    <a:pt x="3436" y="5053"/>
                  </a:lnTo>
                  <a:lnTo>
                    <a:pt x="5732" y="5053"/>
                  </a:lnTo>
                  <a:cubicBezTo>
                    <a:pt x="6121" y="5053"/>
                    <a:pt x="6424" y="4750"/>
                    <a:pt x="6424" y="4375"/>
                  </a:cubicBezTo>
                  <a:lnTo>
                    <a:pt x="6424" y="694"/>
                  </a:lnTo>
                  <a:cubicBezTo>
                    <a:pt x="6424" y="304"/>
                    <a:pt x="6121" y="1"/>
                    <a:pt x="5746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3035456" y="2943559"/>
              <a:ext cx="48105" cy="114691"/>
            </a:xfrm>
            <a:custGeom>
              <a:rect b="b" l="l" r="r" t="t"/>
              <a:pathLst>
                <a:path extrusionOk="0" h="4375" w="1835">
                  <a:moveTo>
                    <a:pt x="1" y="1"/>
                  </a:moveTo>
                  <a:lnTo>
                    <a:pt x="1" y="3451"/>
                  </a:lnTo>
                  <a:cubicBezTo>
                    <a:pt x="1" y="3956"/>
                    <a:pt x="405" y="4375"/>
                    <a:pt x="925" y="4375"/>
                  </a:cubicBezTo>
                  <a:cubicBezTo>
                    <a:pt x="1430" y="4360"/>
                    <a:pt x="1834" y="3956"/>
                    <a:pt x="1834" y="3451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3047567" y="2907251"/>
              <a:ext cx="23882" cy="96524"/>
            </a:xfrm>
            <a:custGeom>
              <a:rect b="b" l="l" r="r" t="t"/>
              <a:pathLst>
                <a:path extrusionOk="0" h="3682" w="911">
                  <a:moveTo>
                    <a:pt x="246" y="0"/>
                  </a:moveTo>
                  <a:cubicBezTo>
                    <a:pt x="116" y="0"/>
                    <a:pt x="1" y="116"/>
                    <a:pt x="15" y="246"/>
                  </a:cubicBezTo>
                  <a:lnTo>
                    <a:pt x="217" y="3465"/>
                  </a:lnTo>
                  <a:cubicBezTo>
                    <a:pt x="217" y="3595"/>
                    <a:pt x="318" y="3681"/>
                    <a:pt x="448" y="3681"/>
                  </a:cubicBezTo>
                  <a:lnTo>
                    <a:pt x="477" y="3681"/>
                  </a:lnTo>
                  <a:cubicBezTo>
                    <a:pt x="593" y="3681"/>
                    <a:pt x="694" y="3595"/>
                    <a:pt x="708" y="3465"/>
                  </a:cubicBezTo>
                  <a:lnTo>
                    <a:pt x="896" y="246"/>
                  </a:lnTo>
                  <a:cubicBezTo>
                    <a:pt x="910" y="116"/>
                    <a:pt x="809" y="0"/>
                    <a:pt x="679" y="0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3047567" y="3021916"/>
              <a:ext cx="23882" cy="24223"/>
            </a:xfrm>
            <a:custGeom>
              <a:rect b="b" l="l" r="r" t="t"/>
              <a:pathLst>
                <a:path extrusionOk="0" h="924" w="911">
                  <a:moveTo>
                    <a:pt x="448" y="0"/>
                  </a:moveTo>
                  <a:cubicBezTo>
                    <a:pt x="203" y="0"/>
                    <a:pt x="1" y="202"/>
                    <a:pt x="1" y="462"/>
                  </a:cubicBezTo>
                  <a:cubicBezTo>
                    <a:pt x="1" y="707"/>
                    <a:pt x="203" y="924"/>
                    <a:pt x="448" y="924"/>
                  </a:cubicBezTo>
                  <a:cubicBezTo>
                    <a:pt x="708" y="924"/>
                    <a:pt x="910" y="707"/>
                    <a:pt x="910" y="462"/>
                  </a:cubicBezTo>
                  <a:cubicBezTo>
                    <a:pt x="910" y="202"/>
                    <a:pt x="708" y="0"/>
                    <a:pt x="448" y="0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2769819" y="3172521"/>
              <a:ext cx="205132" cy="84412"/>
            </a:xfrm>
            <a:custGeom>
              <a:rect b="b" l="l" r="r" t="t"/>
              <a:pathLst>
                <a:path extrusionOk="0" h="3220" w="7825">
                  <a:moveTo>
                    <a:pt x="2541" y="0"/>
                  </a:moveTo>
                  <a:lnTo>
                    <a:pt x="606" y="708"/>
                  </a:lnTo>
                  <a:cubicBezTo>
                    <a:pt x="246" y="838"/>
                    <a:pt x="0" y="1184"/>
                    <a:pt x="0" y="1574"/>
                  </a:cubicBezTo>
                  <a:lnTo>
                    <a:pt x="0" y="2988"/>
                  </a:lnTo>
                  <a:cubicBezTo>
                    <a:pt x="0" y="3118"/>
                    <a:pt x="101" y="3219"/>
                    <a:pt x="231" y="3219"/>
                  </a:cubicBezTo>
                  <a:lnTo>
                    <a:pt x="7593" y="3219"/>
                  </a:lnTo>
                  <a:cubicBezTo>
                    <a:pt x="7723" y="3219"/>
                    <a:pt x="7824" y="3118"/>
                    <a:pt x="7824" y="2988"/>
                  </a:cubicBezTo>
                  <a:lnTo>
                    <a:pt x="7824" y="1574"/>
                  </a:lnTo>
                  <a:cubicBezTo>
                    <a:pt x="7824" y="1184"/>
                    <a:pt x="7579" y="838"/>
                    <a:pt x="7218" y="708"/>
                  </a:cubicBezTo>
                  <a:lnTo>
                    <a:pt x="5298" y="0"/>
                  </a:lnTo>
                  <a:lnTo>
                    <a:pt x="3912" y="462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2860628" y="3196743"/>
              <a:ext cx="24249" cy="60190"/>
            </a:xfrm>
            <a:custGeom>
              <a:rect b="b" l="l" r="r" t="t"/>
              <a:pathLst>
                <a:path extrusionOk="0" h="2296" w="925">
                  <a:moveTo>
                    <a:pt x="217" y="0"/>
                  </a:moveTo>
                  <a:lnTo>
                    <a:pt x="1" y="2295"/>
                  </a:lnTo>
                  <a:lnTo>
                    <a:pt x="925" y="229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2862148" y="3184632"/>
              <a:ext cx="21208" cy="20448"/>
            </a:xfrm>
            <a:custGeom>
              <a:rect b="b" l="l" r="r" t="t"/>
              <a:pathLst>
                <a:path extrusionOk="0" h="780" w="809">
                  <a:moveTo>
                    <a:pt x="0" y="0"/>
                  </a:moveTo>
                  <a:lnTo>
                    <a:pt x="0" y="621"/>
                  </a:lnTo>
                  <a:cubicBezTo>
                    <a:pt x="0" y="708"/>
                    <a:pt x="73" y="780"/>
                    <a:pt x="159" y="780"/>
                  </a:cubicBezTo>
                  <a:lnTo>
                    <a:pt x="650" y="780"/>
                  </a:lnTo>
                  <a:cubicBezTo>
                    <a:pt x="737" y="780"/>
                    <a:pt x="809" y="708"/>
                    <a:pt x="809" y="621"/>
                  </a:cubicBezTo>
                  <a:lnTo>
                    <a:pt x="809" y="0"/>
                  </a:lnTo>
                  <a:close/>
                </a:path>
              </a:pathLst>
            </a:custGeom>
            <a:solidFill>
              <a:srgbClr val="51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2938958" y="3197110"/>
              <a:ext cx="35993" cy="59823"/>
            </a:xfrm>
            <a:custGeom>
              <a:rect b="b" l="l" r="r" t="t"/>
              <a:pathLst>
                <a:path extrusionOk="0" h="2282" w="1373">
                  <a:moveTo>
                    <a:pt x="1127" y="1"/>
                  </a:moveTo>
                  <a:lnTo>
                    <a:pt x="261" y="867"/>
                  </a:lnTo>
                  <a:cubicBezTo>
                    <a:pt x="87" y="1040"/>
                    <a:pt x="1" y="1271"/>
                    <a:pt x="1" y="1516"/>
                  </a:cubicBezTo>
                  <a:lnTo>
                    <a:pt x="1" y="2281"/>
                  </a:lnTo>
                  <a:lnTo>
                    <a:pt x="1141" y="2281"/>
                  </a:lnTo>
                  <a:cubicBezTo>
                    <a:pt x="1271" y="2281"/>
                    <a:pt x="1372" y="2180"/>
                    <a:pt x="1372" y="2050"/>
                  </a:cubicBezTo>
                  <a:lnTo>
                    <a:pt x="1372" y="621"/>
                  </a:lnTo>
                  <a:cubicBezTo>
                    <a:pt x="1372" y="390"/>
                    <a:pt x="1286" y="174"/>
                    <a:pt x="112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2806520" y="2985582"/>
              <a:ext cx="132464" cy="96130"/>
            </a:xfrm>
            <a:custGeom>
              <a:rect b="b" l="l" r="r" t="t"/>
              <a:pathLst>
                <a:path extrusionOk="0" h="3667" w="5053">
                  <a:moveTo>
                    <a:pt x="1834" y="0"/>
                  </a:moveTo>
                  <a:cubicBezTo>
                    <a:pt x="823" y="0"/>
                    <a:pt x="0" y="823"/>
                    <a:pt x="0" y="1848"/>
                  </a:cubicBezTo>
                  <a:lnTo>
                    <a:pt x="0" y="2382"/>
                  </a:lnTo>
                  <a:cubicBezTo>
                    <a:pt x="0" y="2627"/>
                    <a:pt x="29" y="2873"/>
                    <a:pt x="116" y="3104"/>
                  </a:cubicBezTo>
                  <a:lnTo>
                    <a:pt x="188" y="3335"/>
                  </a:lnTo>
                  <a:cubicBezTo>
                    <a:pt x="217" y="3407"/>
                    <a:pt x="217" y="3479"/>
                    <a:pt x="231" y="3551"/>
                  </a:cubicBezTo>
                  <a:lnTo>
                    <a:pt x="231" y="3667"/>
                  </a:lnTo>
                  <a:lnTo>
                    <a:pt x="4822" y="3667"/>
                  </a:lnTo>
                  <a:lnTo>
                    <a:pt x="4822" y="3551"/>
                  </a:lnTo>
                  <a:cubicBezTo>
                    <a:pt x="4822" y="3479"/>
                    <a:pt x="4836" y="3407"/>
                    <a:pt x="4865" y="3335"/>
                  </a:cubicBezTo>
                  <a:lnTo>
                    <a:pt x="4937" y="3104"/>
                  </a:lnTo>
                  <a:cubicBezTo>
                    <a:pt x="5010" y="2873"/>
                    <a:pt x="5053" y="2627"/>
                    <a:pt x="5053" y="2397"/>
                  </a:cubicBezTo>
                  <a:lnTo>
                    <a:pt x="5053" y="462"/>
                  </a:lnTo>
                  <a:cubicBezTo>
                    <a:pt x="5053" y="217"/>
                    <a:pt x="4851" y="0"/>
                    <a:pt x="4591" y="0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2836405" y="2985582"/>
              <a:ext cx="102579" cy="96524"/>
            </a:xfrm>
            <a:custGeom>
              <a:rect b="b" l="l" r="r" t="t"/>
              <a:pathLst>
                <a:path extrusionOk="0" h="3682" w="3913">
                  <a:moveTo>
                    <a:pt x="939" y="0"/>
                  </a:moveTo>
                  <a:cubicBezTo>
                    <a:pt x="419" y="0"/>
                    <a:pt x="1" y="419"/>
                    <a:pt x="1" y="939"/>
                  </a:cubicBezTo>
                  <a:cubicBezTo>
                    <a:pt x="1" y="1458"/>
                    <a:pt x="419" y="1877"/>
                    <a:pt x="939" y="1877"/>
                  </a:cubicBezTo>
                  <a:lnTo>
                    <a:pt x="1069" y="1877"/>
                  </a:lnTo>
                  <a:lnTo>
                    <a:pt x="1127" y="3681"/>
                  </a:lnTo>
                  <a:lnTo>
                    <a:pt x="3682" y="3681"/>
                  </a:lnTo>
                  <a:lnTo>
                    <a:pt x="3682" y="3566"/>
                  </a:lnTo>
                  <a:cubicBezTo>
                    <a:pt x="3682" y="3494"/>
                    <a:pt x="3696" y="3407"/>
                    <a:pt x="3725" y="3349"/>
                  </a:cubicBezTo>
                  <a:lnTo>
                    <a:pt x="3797" y="3118"/>
                  </a:lnTo>
                  <a:cubicBezTo>
                    <a:pt x="3870" y="2887"/>
                    <a:pt x="3913" y="2642"/>
                    <a:pt x="3913" y="2397"/>
                  </a:cubicBezTo>
                  <a:lnTo>
                    <a:pt x="3913" y="462"/>
                  </a:lnTo>
                  <a:cubicBezTo>
                    <a:pt x="3913" y="217"/>
                    <a:pt x="3711" y="0"/>
                    <a:pt x="3451" y="0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2836405" y="3130498"/>
              <a:ext cx="72327" cy="54160"/>
            </a:xfrm>
            <a:custGeom>
              <a:rect b="b" l="l" r="r" t="t"/>
              <a:pathLst>
                <a:path extrusionOk="0" h="2066" w="2759">
                  <a:moveTo>
                    <a:pt x="1" y="1"/>
                  </a:moveTo>
                  <a:lnTo>
                    <a:pt x="1" y="2065"/>
                  </a:lnTo>
                  <a:lnTo>
                    <a:pt x="2758" y="2065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2836405" y="3130498"/>
              <a:ext cx="72327" cy="30121"/>
            </a:xfrm>
            <a:custGeom>
              <a:rect b="b" l="l" r="r" t="t"/>
              <a:pathLst>
                <a:path extrusionOk="0" h="1149" w="2759">
                  <a:moveTo>
                    <a:pt x="1" y="1"/>
                  </a:moveTo>
                  <a:lnTo>
                    <a:pt x="1" y="781"/>
                  </a:lnTo>
                  <a:cubicBezTo>
                    <a:pt x="427" y="1026"/>
                    <a:pt x="903" y="1149"/>
                    <a:pt x="1379" y="1149"/>
                  </a:cubicBezTo>
                  <a:cubicBezTo>
                    <a:pt x="1856" y="1149"/>
                    <a:pt x="2332" y="1026"/>
                    <a:pt x="2758" y="781"/>
                  </a:cubicBezTo>
                  <a:lnTo>
                    <a:pt x="2758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824294" y="3162533"/>
              <a:ext cx="48472" cy="43202"/>
            </a:xfrm>
            <a:custGeom>
              <a:rect b="b" l="l" r="r" t="t"/>
              <a:pathLst>
                <a:path extrusionOk="0" h="1648" w="1849">
                  <a:moveTo>
                    <a:pt x="413" y="0"/>
                  </a:moveTo>
                  <a:cubicBezTo>
                    <a:pt x="327" y="0"/>
                    <a:pt x="242" y="48"/>
                    <a:pt x="203" y="136"/>
                  </a:cubicBezTo>
                  <a:lnTo>
                    <a:pt x="1" y="555"/>
                  </a:lnTo>
                  <a:lnTo>
                    <a:pt x="766" y="1551"/>
                  </a:lnTo>
                  <a:cubicBezTo>
                    <a:pt x="814" y="1614"/>
                    <a:pt x="883" y="1647"/>
                    <a:pt x="953" y="1647"/>
                  </a:cubicBezTo>
                  <a:cubicBezTo>
                    <a:pt x="1010" y="1647"/>
                    <a:pt x="1067" y="1625"/>
                    <a:pt x="1112" y="1579"/>
                  </a:cubicBezTo>
                  <a:lnTo>
                    <a:pt x="1849" y="843"/>
                  </a:lnTo>
                  <a:lnTo>
                    <a:pt x="535" y="35"/>
                  </a:lnTo>
                  <a:cubicBezTo>
                    <a:pt x="497" y="11"/>
                    <a:pt x="455" y="0"/>
                    <a:pt x="41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2872739" y="3162533"/>
              <a:ext cx="48078" cy="43202"/>
            </a:xfrm>
            <a:custGeom>
              <a:rect b="b" l="l" r="r" t="t"/>
              <a:pathLst>
                <a:path extrusionOk="0" h="1648" w="1834">
                  <a:moveTo>
                    <a:pt x="1432" y="0"/>
                  </a:moveTo>
                  <a:cubicBezTo>
                    <a:pt x="1393" y="0"/>
                    <a:pt x="1352" y="11"/>
                    <a:pt x="1314" y="35"/>
                  </a:cubicBezTo>
                  <a:lnTo>
                    <a:pt x="1" y="843"/>
                  </a:lnTo>
                  <a:lnTo>
                    <a:pt x="737" y="1579"/>
                  </a:lnTo>
                  <a:cubicBezTo>
                    <a:pt x="776" y="1625"/>
                    <a:pt x="832" y="1647"/>
                    <a:pt x="891" y="1647"/>
                  </a:cubicBezTo>
                  <a:cubicBezTo>
                    <a:pt x="962" y="1647"/>
                    <a:pt x="1036" y="1614"/>
                    <a:pt x="1083" y="1551"/>
                  </a:cubicBezTo>
                  <a:lnTo>
                    <a:pt x="1834" y="555"/>
                  </a:lnTo>
                  <a:lnTo>
                    <a:pt x="1632" y="136"/>
                  </a:lnTo>
                  <a:cubicBezTo>
                    <a:pt x="1593" y="48"/>
                    <a:pt x="1515" y="0"/>
                    <a:pt x="14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2812576" y="3034709"/>
              <a:ext cx="120746" cy="113616"/>
            </a:xfrm>
            <a:custGeom>
              <a:rect b="b" l="l" r="r" t="t"/>
              <a:pathLst>
                <a:path extrusionOk="0" h="4334" w="4606">
                  <a:moveTo>
                    <a:pt x="2002" y="0"/>
                  </a:moveTo>
                  <a:cubicBezTo>
                    <a:pt x="1409" y="0"/>
                    <a:pt x="895" y="100"/>
                    <a:pt x="636" y="162"/>
                  </a:cubicBezTo>
                  <a:cubicBezTo>
                    <a:pt x="535" y="176"/>
                    <a:pt x="448" y="277"/>
                    <a:pt x="462" y="378"/>
                  </a:cubicBezTo>
                  <a:lnTo>
                    <a:pt x="462" y="927"/>
                  </a:lnTo>
                  <a:cubicBezTo>
                    <a:pt x="448" y="1057"/>
                    <a:pt x="405" y="1172"/>
                    <a:pt x="318" y="1259"/>
                  </a:cubicBezTo>
                  <a:lnTo>
                    <a:pt x="130" y="1446"/>
                  </a:lnTo>
                  <a:cubicBezTo>
                    <a:pt x="44" y="1533"/>
                    <a:pt x="0" y="1648"/>
                    <a:pt x="0" y="1778"/>
                  </a:cubicBezTo>
                  <a:lnTo>
                    <a:pt x="0" y="2038"/>
                  </a:lnTo>
                  <a:cubicBezTo>
                    <a:pt x="0" y="3309"/>
                    <a:pt x="1025" y="4333"/>
                    <a:pt x="2296" y="4333"/>
                  </a:cubicBezTo>
                  <a:cubicBezTo>
                    <a:pt x="2304" y="4334"/>
                    <a:pt x="2313" y="4334"/>
                    <a:pt x="2322" y="4334"/>
                  </a:cubicBezTo>
                  <a:cubicBezTo>
                    <a:pt x="3580" y="4334"/>
                    <a:pt x="4605" y="3300"/>
                    <a:pt x="4605" y="2038"/>
                  </a:cubicBezTo>
                  <a:lnTo>
                    <a:pt x="4605" y="1778"/>
                  </a:lnTo>
                  <a:cubicBezTo>
                    <a:pt x="4605" y="1648"/>
                    <a:pt x="4548" y="1533"/>
                    <a:pt x="4461" y="1446"/>
                  </a:cubicBezTo>
                  <a:lnTo>
                    <a:pt x="4273" y="1259"/>
                  </a:lnTo>
                  <a:cubicBezTo>
                    <a:pt x="4187" y="1172"/>
                    <a:pt x="4143" y="1057"/>
                    <a:pt x="4143" y="927"/>
                  </a:cubicBezTo>
                  <a:lnTo>
                    <a:pt x="4143" y="811"/>
                  </a:lnTo>
                  <a:cubicBezTo>
                    <a:pt x="4143" y="710"/>
                    <a:pt x="4100" y="624"/>
                    <a:pt x="4028" y="566"/>
                  </a:cubicBezTo>
                  <a:cubicBezTo>
                    <a:pt x="3419" y="124"/>
                    <a:pt x="2662" y="0"/>
                    <a:pt x="2002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2812183" y="3034577"/>
              <a:ext cx="108268" cy="113380"/>
            </a:xfrm>
            <a:custGeom>
              <a:rect b="b" l="l" r="r" t="t"/>
              <a:pathLst>
                <a:path extrusionOk="0" h="4325" w="4130">
                  <a:moveTo>
                    <a:pt x="2014" y="0"/>
                  </a:moveTo>
                  <a:cubicBezTo>
                    <a:pt x="1792" y="0"/>
                    <a:pt x="1580" y="15"/>
                    <a:pt x="1387" y="37"/>
                  </a:cubicBezTo>
                  <a:cubicBezTo>
                    <a:pt x="1141" y="66"/>
                    <a:pt x="882" y="109"/>
                    <a:pt x="636" y="167"/>
                  </a:cubicBezTo>
                  <a:cubicBezTo>
                    <a:pt x="535" y="181"/>
                    <a:pt x="463" y="282"/>
                    <a:pt x="463" y="383"/>
                  </a:cubicBezTo>
                  <a:lnTo>
                    <a:pt x="463" y="932"/>
                  </a:lnTo>
                  <a:cubicBezTo>
                    <a:pt x="463" y="1062"/>
                    <a:pt x="405" y="1177"/>
                    <a:pt x="333" y="1264"/>
                  </a:cubicBezTo>
                  <a:lnTo>
                    <a:pt x="131" y="1451"/>
                  </a:lnTo>
                  <a:cubicBezTo>
                    <a:pt x="44" y="1538"/>
                    <a:pt x="1" y="1653"/>
                    <a:pt x="1" y="1769"/>
                  </a:cubicBezTo>
                  <a:lnTo>
                    <a:pt x="1" y="2043"/>
                  </a:lnTo>
                  <a:cubicBezTo>
                    <a:pt x="1" y="3198"/>
                    <a:pt x="867" y="4180"/>
                    <a:pt x="2022" y="4324"/>
                  </a:cubicBezTo>
                  <a:cubicBezTo>
                    <a:pt x="1603" y="3891"/>
                    <a:pt x="1372" y="3328"/>
                    <a:pt x="1372" y="2736"/>
                  </a:cubicBezTo>
                  <a:lnTo>
                    <a:pt x="1372" y="1047"/>
                  </a:lnTo>
                  <a:cubicBezTo>
                    <a:pt x="1372" y="816"/>
                    <a:pt x="1546" y="629"/>
                    <a:pt x="1777" y="600"/>
                  </a:cubicBezTo>
                  <a:cubicBezTo>
                    <a:pt x="1967" y="575"/>
                    <a:pt x="2208" y="554"/>
                    <a:pt x="2474" y="554"/>
                  </a:cubicBezTo>
                  <a:cubicBezTo>
                    <a:pt x="2996" y="554"/>
                    <a:pt x="3613" y="635"/>
                    <a:pt x="4130" y="932"/>
                  </a:cubicBezTo>
                  <a:lnTo>
                    <a:pt x="4130" y="816"/>
                  </a:lnTo>
                  <a:cubicBezTo>
                    <a:pt x="4130" y="715"/>
                    <a:pt x="4101" y="629"/>
                    <a:pt x="4028" y="571"/>
                  </a:cubicBezTo>
                  <a:cubicBezTo>
                    <a:pt x="3424" y="128"/>
                    <a:pt x="2674" y="0"/>
                    <a:pt x="2014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2770186" y="3197110"/>
              <a:ext cx="36360" cy="59823"/>
            </a:xfrm>
            <a:custGeom>
              <a:rect b="b" l="l" r="r" t="t"/>
              <a:pathLst>
                <a:path extrusionOk="0" h="2282" w="1387">
                  <a:moveTo>
                    <a:pt x="246" y="1"/>
                  </a:moveTo>
                  <a:cubicBezTo>
                    <a:pt x="87" y="174"/>
                    <a:pt x="1" y="390"/>
                    <a:pt x="1" y="621"/>
                  </a:cubicBezTo>
                  <a:lnTo>
                    <a:pt x="1" y="2050"/>
                  </a:lnTo>
                  <a:cubicBezTo>
                    <a:pt x="1" y="2180"/>
                    <a:pt x="102" y="2281"/>
                    <a:pt x="232" y="2281"/>
                  </a:cubicBezTo>
                  <a:lnTo>
                    <a:pt x="1386" y="2281"/>
                  </a:lnTo>
                  <a:lnTo>
                    <a:pt x="1386" y="1516"/>
                  </a:lnTo>
                  <a:cubicBezTo>
                    <a:pt x="1372" y="1271"/>
                    <a:pt x="1285" y="1040"/>
                    <a:pt x="1112" y="867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3" name="Google Shape;1223;p41"/>
          <p:cNvGrpSpPr/>
          <p:nvPr/>
        </p:nvGrpSpPr>
        <p:grpSpPr>
          <a:xfrm>
            <a:off x="6331936" y="2085681"/>
            <a:ext cx="1457009" cy="725378"/>
            <a:chOff x="1967625" y="3704232"/>
            <a:chExt cx="1708500" cy="863238"/>
          </a:xfrm>
        </p:grpSpPr>
        <p:sp>
          <p:nvSpPr>
            <p:cNvPr id="1224" name="Google Shape;1224;p41"/>
            <p:cNvSpPr txBox="1"/>
            <p:nvPr/>
          </p:nvSpPr>
          <p:spPr>
            <a:xfrm>
              <a:off x="1967625" y="3836069"/>
              <a:ext cx="17085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Student taking a gap year after high school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5" name="Google Shape;1225;p41"/>
            <p:cNvSpPr txBox="1"/>
            <p:nvPr/>
          </p:nvSpPr>
          <p:spPr>
            <a:xfrm>
              <a:off x="2232975" y="3704232"/>
              <a:ext cx="11778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Interviewee 1</a:t>
              </a:r>
              <a:endParaRPr b="1"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226" name="Google Shape;1226;p41"/>
          <p:cNvSpPr txBox="1"/>
          <p:nvPr/>
        </p:nvSpPr>
        <p:spPr>
          <a:xfrm>
            <a:off x="3065016" y="1344925"/>
            <a:ext cx="70185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HOW MIGHT WE…</a:t>
            </a:r>
            <a:endParaRPr b="1" sz="3000">
              <a:solidFill>
                <a:srgbClr val="19191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227" name="Google Shape;1227;p41"/>
          <p:cNvGrpSpPr/>
          <p:nvPr/>
        </p:nvGrpSpPr>
        <p:grpSpPr>
          <a:xfrm>
            <a:off x="5359451" y="2038279"/>
            <a:ext cx="779800" cy="768370"/>
            <a:chOff x="693900" y="820607"/>
            <a:chExt cx="914400" cy="914400"/>
          </a:xfrm>
        </p:grpSpPr>
        <p:sp>
          <p:nvSpPr>
            <p:cNvPr id="1228" name="Google Shape;1228;p41"/>
            <p:cNvSpPr/>
            <p:nvPr/>
          </p:nvSpPr>
          <p:spPr>
            <a:xfrm>
              <a:off x="693900" y="820607"/>
              <a:ext cx="914400" cy="914400"/>
            </a:xfrm>
            <a:prstGeom prst="ellipse">
              <a:avLst/>
            </a:prstGeom>
            <a:solidFill>
              <a:srgbClr val="2646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9" name="Google Shape;1229;p41"/>
            <p:cNvGrpSpPr/>
            <p:nvPr/>
          </p:nvGrpSpPr>
          <p:grpSpPr>
            <a:xfrm>
              <a:off x="922496" y="1049208"/>
              <a:ext cx="457199" cy="457191"/>
              <a:chOff x="-57579800" y="2686975"/>
              <a:chExt cx="322175" cy="319000"/>
            </a:xfrm>
          </p:grpSpPr>
          <p:sp>
            <p:nvSpPr>
              <p:cNvPr id="1230" name="Google Shape;1230;p41"/>
              <p:cNvSpPr/>
              <p:nvPr/>
            </p:nvSpPr>
            <p:spPr>
              <a:xfrm>
                <a:off x="-57455350" y="2920300"/>
                <a:ext cx="72475" cy="29750"/>
              </a:xfrm>
              <a:custGeom>
                <a:rect b="b" l="l" r="r" t="t"/>
                <a:pathLst>
                  <a:path extrusionOk="0" h="1190" w="2899">
                    <a:moveTo>
                      <a:pt x="398" y="1"/>
                    </a:moveTo>
                    <a:cubicBezTo>
                      <a:pt x="308" y="1"/>
                      <a:pt x="221" y="40"/>
                      <a:pt x="158" y="119"/>
                    </a:cubicBezTo>
                    <a:cubicBezTo>
                      <a:pt x="1" y="276"/>
                      <a:pt x="1" y="497"/>
                      <a:pt x="158" y="623"/>
                    </a:cubicBezTo>
                    <a:cubicBezTo>
                      <a:pt x="505" y="969"/>
                      <a:pt x="977" y="1190"/>
                      <a:pt x="1450" y="1190"/>
                    </a:cubicBezTo>
                    <a:cubicBezTo>
                      <a:pt x="1923" y="1190"/>
                      <a:pt x="2427" y="969"/>
                      <a:pt x="2742" y="623"/>
                    </a:cubicBezTo>
                    <a:cubicBezTo>
                      <a:pt x="2899" y="465"/>
                      <a:pt x="2899" y="245"/>
                      <a:pt x="2742" y="119"/>
                    </a:cubicBezTo>
                    <a:cubicBezTo>
                      <a:pt x="2694" y="40"/>
                      <a:pt x="2608" y="1"/>
                      <a:pt x="2513" y="1"/>
                    </a:cubicBezTo>
                    <a:cubicBezTo>
                      <a:pt x="2419" y="1"/>
                      <a:pt x="2316" y="40"/>
                      <a:pt x="2238" y="119"/>
                    </a:cubicBezTo>
                    <a:cubicBezTo>
                      <a:pt x="2049" y="308"/>
                      <a:pt x="1733" y="434"/>
                      <a:pt x="1450" y="434"/>
                    </a:cubicBezTo>
                    <a:cubicBezTo>
                      <a:pt x="1135" y="434"/>
                      <a:pt x="851" y="308"/>
                      <a:pt x="662" y="119"/>
                    </a:cubicBezTo>
                    <a:cubicBezTo>
                      <a:pt x="584" y="40"/>
                      <a:pt x="489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41"/>
              <p:cNvSpPr/>
              <p:nvPr/>
            </p:nvSpPr>
            <p:spPr>
              <a:xfrm>
                <a:off x="-57579800" y="2686975"/>
                <a:ext cx="322175" cy="319000"/>
              </a:xfrm>
              <a:custGeom>
                <a:rect b="b" l="l" r="r" t="t"/>
                <a:pathLst>
                  <a:path extrusionOk="0" h="12760" w="12887">
                    <a:moveTo>
                      <a:pt x="6428" y="756"/>
                    </a:moveTo>
                    <a:cubicBezTo>
                      <a:pt x="6680" y="756"/>
                      <a:pt x="6901" y="945"/>
                      <a:pt x="6932" y="1166"/>
                    </a:cubicBezTo>
                    <a:lnTo>
                      <a:pt x="7153" y="2080"/>
                    </a:lnTo>
                    <a:lnTo>
                      <a:pt x="7247" y="2710"/>
                    </a:lnTo>
                    <a:cubicBezTo>
                      <a:pt x="7373" y="3214"/>
                      <a:pt x="6932" y="3749"/>
                      <a:pt x="6428" y="3749"/>
                    </a:cubicBezTo>
                    <a:cubicBezTo>
                      <a:pt x="5892" y="3749"/>
                      <a:pt x="5483" y="3277"/>
                      <a:pt x="5609" y="2710"/>
                    </a:cubicBezTo>
                    <a:lnTo>
                      <a:pt x="5735" y="2080"/>
                    </a:lnTo>
                    <a:lnTo>
                      <a:pt x="5924" y="1166"/>
                    </a:lnTo>
                    <a:cubicBezTo>
                      <a:pt x="5955" y="945"/>
                      <a:pt x="6144" y="756"/>
                      <a:pt x="6428" y="756"/>
                    </a:cubicBezTo>
                    <a:close/>
                    <a:moveTo>
                      <a:pt x="8003" y="2647"/>
                    </a:moveTo>
                    <a:lnTo>
                      <a:pt x="8003" y="2647"/>
                    </a:lnTo>
                    <a:cubicBezTo>
                      <a:pt x="9106" y="3214"/>
                      <a:pt x="9830" y="4379"/>
                      <a:pt x="9830" y="5577"/>
                    </a:cubicBezTo>
                    <a:lnTo>
                      <a:pt x="9830" y="6049"/>
                    </a:lnTo>
                    <a:cubicBezTo>
                      <a:pt x="9704" y="6018"/>
                      <a:pt x="9578" y="5986"/>
                      <a:pt x="9452" y="5986"/>
                    </a:cubicBezTo>
                    <a:lnTo>
                      <a:pt x="7940" y="5986"/>
                    </a:lnTo>
                    <a:cubicBezTo>
                      <a:pt x="7468" y="5986"/>
                      <a:pt x="7027" y="6301"/>
                      <a:pt x="6869" y="6742"/>
                    </a:cubicBezTo>
                    <a:lnTo>
                      <a:pt x="6018" y="6742"/>
                    </a:lnTo>
                    <a:cubicBezTo>
                      <a:pt x="5861" y="6301"/>
                      <a:pt x="5451" y="5986"/>
                      <a:pt x="4947" y="5986"/>
                    </a:cubicBezTo>
                    <a:lnTo>
                      <a:pt x="3403" y="5986"/>
                    </a:lnTo>
                    <a:cubicBezTo>
                      <a:pt x="3277" y="5986"/>
                      <a:pt x="3120" y="6018"/>
                      <a:pt x="3057" y="6049"/>
                    </a:cubicBezTo>
                    <a:lnTo>
                      <a:pt x="3057" y="5577"/>
                    </a:lnTo>
                    <a:cubicBezTo>
                      <a:pt x="3057" y="4379"/>
                      <a:pt x="3750" y="3214"/>
                      <a:pt x="4853" y="2647"/>
                    </a:cubicBezTo>
                    <a:lnTo>
                      <a:pt x="4853" y="2647"/>
                    </a:lnTo>
                    <a:cubicBezTo>
                      <a:pt x="4695" y="3623"/>
                      <a:pt x="5451" y="4474"/>
                      <a:pt x="6428" y="4474"/>
                    </a:cubicBezTo>
                    <a:cubicBezTo>
                      <a:pt x="7405" y="4474"/>
                      <a:pt x="8161" y="3623"/>
                      <a:pt x="8003" y="2647"/>
                    </a:cubicBezTo>
                    <a:close/>
                    <a:moveTo>
                      <a:pt x="2301" y="6774"/>
                    </a:moveTo>
                    <a:lnTo>
                      <a:pt x="2301" y="8254"/>
                    </a:lnTo>
                    <a:cubicBezTo>
                      <a:pt x="1891" y="8254"/>
                      <a:pt x="1545" y="7939"/>
                      <a:pt x="1545" y="7530"/>
                    </a:cubicBezTo>
                    <a:cubicBezTo>
                      <a:pt x="1545" y="7120"/>
                      <a:pt x="1891" y="6774"/>
                      <a:pt x="2301" y="6774"/>
                    </a:cubicBezTo>
                    <a:close/>
                    <a:moveTo>
                      <a:pt x="4947" y="6805"/>
                    </a:moveTo>
                    <a:cubicBezTo>
                      <a:pt x="5136" y="6805"/>
                      <a:pt x="5294" y="6963"/>
                      <a:pt x="5294" y="7152"/>
                    </a:cubicBezTo>
                    <a:cubicBezTo>
                      <a:pt x="5294" y="7782"/>
                      <a:pt x="4790" y="8254"/>
                      <a:pt x="4191" y="8254"/>
                    </a:cubicBezTo>
                    <a:lnTo>
                      <a:pt x="3403" y="8254"/>
                    </a:lnTo>
                    <a:cubicBezTo>
                      <a:pt x="3214" y="8254"/>
                      <a:pt x="3057" y="8097"/>
                      <a:pt x="3057" y="7908"/>
                    </a:cubicBezTo>
                    <a:lnTo>
                      <a:pt x="3057" y="7152"/>
                    </a:lnTo>
                    <a:cubicBezTo>
                      <a:pt x="3057" y="6963"/>
                      <a:pt x="3214" y="6805"/>
                      <a:pt x="3403" y="6805"/>
                    </a:cubicBezTo>
                    <a:close/>
                    <a:moveTo>
                      <a:pt x="9452" y="6805"/>
                    </a:moveTo>
                    <a:cubicBezTo>
                      <a:pt x="9673" y="6805"/>
                      <a:pt x="9830" y="6963"/>
                      <a:pt x="9830" y="7152"/>
                    </a:cubicBezTo>
                    <a:lnTo>
                      <a:pt x="9830" y="7908"/>
                    </a:lnTo>
                    <a:cubicBezTo>
                      <a:pt x="9830" y="8097"/>
                      <a:pt x="9673" y="8254"/>
                      <a:pt x="9452" y="8254"/>
                    </a:cubicBezTo>
                    <a:lnTo>
                      <a:pt x="8665" y="8254"/>
                    </a:lnTo>
                    <a:cubicBezTo>
                      <a:pt x="8035" y="8254"/>
                      <a:pt x="7562" y="7750"/>
                      <a:pt x="7562" y="7152"/>
                    </a:cubicBezTo>
                    <a:cubicBezTo>
                      <a:pt x="7562" y="6963"/>
                      <a:pt x="7720" y="6805"/>
                      <a:pt x="7940" y="6805"/>
                    </a:cubicBezTo>
                    <a:close/>
                    <a:moveTo>
                      <a:pt x="10587" y="6774"/>
                    </a:moveTo>
                    <a:cubicBezTo>
                      <a:pt x="10965" y="6774"/>
                      <a:pt x="11311" y="7120"/>
                      <a:pt x="11311" y="7530"/>
                    </a:cubicBezTo>
                    <a:cubicBezTo>
                      <a:pt x="11311" y="7908"/>
                      <a:pt x="10996" y="8254"/>
                      <a:pt x="10587" y="8254"/>
                    </a:cubicBezTo>
                    <a:lnTo>
                      <a:pt x="10587" y="6774"/>
                    </a:lnTo>
                    <a:close/>
                    <a:moveTo>
                      <a:pt x="1135" y="8412"/>
                    </a:moveTo>
                    <a:cubicBezTo>
                      <a:pt x="1387" y="8790"/>
                      <a:pt x="1828" y="9011"/>
                      <a:pt x="2301" y="9011"/>
                    </a:cubicBezTo>
                    <a:cubicBezTo>
                      <a:pt x="2301" y="9420"/>
                      <a:pt x="1986" y="9767"/>
                      <a:pt x="1545" y="9767"/>
                    </a:cubicBezTo>
                    <a:cubicBezTo>
                      <a:pt x="1167" y="9767"/>
                      <a:pt x="789" y="9452"/>
                      <a:pt x="789" y="9011"/>
                    </a:cubicBezTo>
                    <a:cubicBezTo>
                      <a:pt x="789" y="8790"/>
                      <a:pt x="915" y="8538"/>
                      <a:pt x="1135" y="8412"/>
                    </a:cubicBezTo>
                    <a:close/>
                    <a:moveTo>
                      <a:pt x="11752" y="8412"/>
                    </a:moveTo>
                    <a:cubicBezTo>
                      <a:pt x="11941" y="8570"/>
                      <a:pt x="12067" y="8790"/>
                      <a:pt x="12067" y="9011"/>
                    </a:cubicBezTo>
                    <a:cubicBezTo>
                      <a:pt x="12067" y="9420"/>
                      <a:pt x="11752" y="9767"/>
                      <a:pt x="11311" y="9767"/>
                    </a:cubicBezTo>
                    <a:cubicBezTo>
                      <a:pt x="10870" y="9767"/>
                      <a:pt x="10555" y="9420"/>
                      <a:pt x="10555" y="9011"/>
                    </a:cubicBezTo>
                    <a:cubicBezTo>
                      <a:pt x="11028" y="9011"/>
                      <a:pt x="11469" y="8790"/>
                      <a:pt x="11752" y="8412"/>
                    </a:cubicBezTo>
                    <a:close/>
                    <a:moveTo>
                      <a:pt x="6837" y="7561"/>
                    </a:moveTo>
                    <a:cubicBezTo>
                      <a:pt x="6995" y="8412"/>
                      <a:pt x="7783" y="9042"/>
                      <a:pt x="8633" y="9042"/>
                    </a:cubicBezTo>
                    <a:lnTo>
                      <a:pt x="9421" y="9042"/>
                    </a:lnTo>
                    <a:cubicBezTo>
                      <a:pt x="9547" y="9042"/>
                      <a:pt x="9673" y="9011"/>
                      <a:pt x="9767" y="8979"/>
                    </a:cubicBezTo>
                    <a:lnTo>
                      <a:pt x="9767" y="8979"/>
                    </a:lnTo>
                    <a:cubicBezTo>
                      <a:pt x="9610" y="10680"/>
                      <a:pt x="8192" y="12004"/>
                      <a:pt x="6428" y="12004"/>
                    </a:cubicBezTo>
                    <a:cubicBezTo>
                      <a:pt x="4664" y="12004"/>
                      <a:pt x="3246" y="10680"/>
                      <a:pt x="3057" y="8979"/>
                    </a:cubicBezTo>
                    <a:lnTo>
                      <a:pt x="3057" y="8979"/>
                    </a:lnTo>
                    <a:cubicBezTo>
                      <a:pt x="3151" y="9011"/>
                      <a:pt x="3277" y="9042"/>
                      <a:pt x="3403" y="9042"/>
                    </a:cubicBezTo>
                    <a:lnTo>
                      <a:pt x="4191" y="9042"/>
                    </a:lnTo>
                    <a:cubicBezTo>
                      <a:pt x="5105" y="9042"/>
                      <a:pt x="5829" y="8412"/>
                      <a:pt x="5987" y="7561"/>
                    </a:cubicBezTo>
                    <a:close/>
                    <a:moveTo>
                      <a:pt x="6428" y="0"/>
                    </a:moveTo>
                    <a:cubicBezTo>
                      <a:pt x="5798" y="0"/>
                      <a:pt x="5294" y="410"/>
                      <a:pt x="5168" y="1008"/>
                    </a:cubicBezTo>
                    <a:lnTo>
                      <a:pt x="5010" y="1733"/>
                    </a:lnTo>
                    <a:cubicBezTo>
                      <a:pt x="4286" y="1985"/>
                      <a:pt x="3592" y="2458"/>
                      <a:pt x="3120" y="3088"/>
                    </a:cubicBezTo>
                    <a:cubicBezTo>
                      <a:pt x="2584" y="3812"/>
                      <a:pt x="2301" y="4663"/>
                      <a:pt x="2301" y="5577"/>
                    </a:cubicBezTo>
                    <a:lnTo>
                      <a:pt x="2301" y="6018"/>
                    </a:lnTo>
                    <a:cubicBezTo>
                      <a:pt x="1387" y="6018"/>
                      <a:pt x="694" y="6805"/>
                      <a:pt x="789" y="7719"/>
                    </a:cubicBezTo>
                    <a:cubicBezTo>
                      <a:pt x="316" y="7971"/>
                      <a:pt x="64" y="8475"/>
                      <a:pt x="64" y="9011"/>
                    </a:cubicBezTo>
                    <a:cubicBezTo>
                      <a:pt x="64" y="9420"/>
                      <a:pt x="221" y="9767"/>
                      <a:pt x="442" y="9987"/>
                    </a:cubicBezTo>
                    <a:lnTo>
                      <a:pt x="95" y="10712"/>
                    </a:lnTo>
                    <a:cubicBezTo>
                      <a:pt x="1" y="10901"/>
                      <a:pt x="95" y="11090"/>
                      <a:pt x="253" y="11216"/>
                    </a:cubicBezTo>
                    <a:cubicBezTo>
                      <a:pt x="305" y="11242"/>
                      <a:pt x="357" y="11254"/>
                      <a:pt x="408" y="11254"/>
                    </a:cubicBezTo>
                    <a:cubicBezTo>
                      <a:pt x="541" y="11254"/>
                      <a:pt x="666" y="11173"/>
                      <a:pt x="757" y="11058"/>
                    </a:cubicBezTo>
                    <a:lnTo>
                      <a:pt x="1072" y="10428"/>
                    </a:lnTo>
                    <a:cubicBezTo>
                      <a:pt x="1230" y="10460"/>
                      <a:pt x="1387" y="10523"/>
                      <a:pt x="1545" y="10523"/>
                    </a:cubicBezTo>
                    <a:cubicBezTo>
                      <a:pt x="1954" y="10523"/>
                      <a:pt x="2301" y="10365"/>
                      <a:pt x="2584" y="10113"/>
                    </a:cubicBezTo>
                    <a:cubicBezTo>
                      <a:pt x="3151" y="11657"/>
                      <a:pt x="4664" y="12760"/>
                      <a:pt x="6428" y="12760"/>
                    </a:cubicBezTo>
                    <a:cubicBezTo>
                      <a:pt x="8224" y="12760"/>
                      <a:pt x="9704" y="11657"/>
                      <a:pt x="10303" y="10113"/>
                    </a:cubicBezTo>
                    <a:cubicBezTo>
                      <a:pt x="10587" y="10365"/>
                      <a:pt x="10933" y="10523"/>
                      <a:pt x="11311" y="10523"/>
                    </a:cubicBezTo>
                    <a:cubicBezTo>
                      <a:pt x="11469" y="10523"/>
                      <a:pt x="11626" y="10460"/>
                      <a:pt x="11784" y="10428"/>
                    </a:cubicBezTo>
                    <a:lnTo>
                      <a:pt x="12099" y="11058"/>
                    </a:lnTo>
                    <a:cubicBezTo>
                      <a:pt x="12164" y="11188"/>
                      <a:pt x="12288" y="11273"/>
                      <a:pt x="12431" y="11273"/>
                    </a:cubicBezTo>
                    <a:cubicBezTo>
                      <a:pt x="12496" y="11273"/>
                      <a:pt x="12565" y="11255"/>
                      <a:pt x="12634" y="11216"/>
                    </a:cubicBezTo>
                    <a:cubicBezTo>
                      <a:pt x="12823" y="11153"/>
                      <a:pt x="12886" y="10901"/>
                      <a:pt x="12792" y="10712"/>
                    </a:cubicBezTo>
                    <a:lnTo>
                      <a:pt x="12414" y="9987"/>
                    </a:lnTo>
                    <a:cubicBezTo>
                      <a:pt x="12666" y="9735"/>
                      <a:pt x="12823" y="9357"/>
                      <a:pt x="12823" y="9011"/>
                    </a:cubicBezTo>
                    <a:cubicBezTo>
                      <a:pt x="12823" y="8475"/>
                      <a:pt x="12508" y="8002"/>
                      <a:pt x="12067" y="7719"/>
                    </a:cubicBezTo>
                    <a:cubicBezTo>
                      <a:pt x="12193" y="6805"/>
                      <a:pt x="11469" y="6018"/>
                      <a:pt x="10555" y="6018"/>
                    </a:cubicBezTo>
                    <a:lnTo>
                      <a:pt x="10555" y="5577"/>
                    </a:lnTo>
                    <a:cubicBezTo>
                      <a:pt x="10555" y="4663"/>
                      <a:pt x="10303" y="3812"/>
                      <a:pt x="9736" y="3088"/>
                    </a:cubicBezTo>
                    <a:cubicBezTo>
                      <a:pt x="9263" y="2458"/>
                      <a:pt x="8602" y="1985"/>
                      <a:pt x="7846" y="1733"/>
                    </a:cubicBezTo>
                    <a:lnTo>
                      <a:pt x="7688" y="1008"/>
                    </a:lnTo>
                    <a:cubicBezTo>
                      <a:pt x="7562" y="410"/>
                      <a:pt x="7058" y="0"/>
                      <a:pt x="64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32" name="Google Shape;1232;p41"/>
          <p:cNvSpPr/>
          <p:nvPr/>
        </p:nvSpPr>
        <p:spPr>
          <a:xfrm>
            <a:off x="4171088" y="1266950"/>
            <a:ext cx="4742100" cy="2887800"/>
          </a:xfrm>
          <a:prstGeom prst="roundRect">
            <a:avLst>
              <a:gd fmla="val 50000" name="adj"/>
            </a:avLst>
          </a:pr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33" name="Google Shape;1233;p41"/>
          <p:cNvSpPr txBox="1"/>
          <p:nvPr/>
        </p:nvSpPr>
        <p:spPr>
          <a:xfrm>
            <a:off x="3032800" y="1409459"/>
            <a:ext cx="70185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HOW MIGHT WE…</a:t>
            </a:r>
            <a:endParaRPr b="1" sz="3000">
              <a:solidFill>
                <a:srgbClr val="19191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234" name="Google Shape;1234;p41"/>
          <p:cNvGrpSpPr/>
          <p:nvPr/>
        </p:nvGrpSpPr>
        <p:grpSpPr>
          <a:xfrm>
            <a:off x="6248123" y="1950428"/>
            <a:ext cx="1457009" cy="805246"/>
            <a:chOff x="1967625" y="3653097"/>
            <a:chExt cx="1708500" cy="958284"/>
          </a:xfrm>
        </p:grpSpPr>
        <p:sp>
          <p:nvSpPr>
            <p:cNvPr id="1235" name="Google Shape;1235;p41"/>
            <p:cNvSpPr txBox="1"/>
            <p:nvPr/>
          </p:nvSpPr>
          <p:spPr>
            <a:xfrm>
              <a:off x="1967625" y="3879981"/>
              <a:ext cx="17085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A recent graduate from UC Davis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6" name="Google Shape;1236;p41"/>
            <p:cNvSpPr txBox="1"/>
            <p:nvPr/>
          </p:nvSpPr>
          <p:spPr>
            <a:xfrm>
              <a:off x="2214812" y="3653097"/>
              <a:ext cx="12984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Interviewee 4</a:t>
              </a:r>
              <a:endParaRPr b="1"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37" name="Google Shape;1237;p41"/>
          <p:cNvGrpSpPr/>
          <p:nvPr/>
        </p:nvGrpSpPr>
        <p:grpSpPr>
          <a:xfrm>
            <a:off x="5359451" y="1950365"/>
            <a:ext cx="779800" cy="768370"/>
            <a:chOff x="693900" y="820607"/>
            <a:chExt cx="914400" cy="914400"/>
          </a:xfrm>
        </p:grpSpPr>
        <p:sp>
          <p:nvSpPr>
            <p:cNvPr id="1238" name="Google Shape;1238;p41"/>
            <p:cNvSpPr/>
            <p:nvPr/>
          </p:nvSpPr>
          <p:spPr>
            <a:xfrm>
              <a:off x="693900" y="820607"/>
              <a:ext cx="914400" cy="914400"/>
            </a:xfrm>
            <a:prstGeom prst="ellipse">
              <a:avLst/>
            </a:prstGeom>
            <a:solidFill>
              <a:srgbClr val="2646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9" name="Google Shape;1239;p41"/>
            <p:cNvGrpSpPr/>
            <p:nvPr/>
          </p:nvGrpSpPr>
          <p:grpSpPr>
            <a:xfrm>
              <a:off x="922496" y="1049208"/>
              <a:ext cx="457199" cy="457191"/>
              <a:chOff x="-57579800" y="2686975"/>
              <a:chExt cx="322175" cy="319000"/>
            </a:xfrm>
          </p:grpSpPr>
          <p:sp>
            <p:nvSpPr>
              <p:cNvPr id="1240" name="Google Shape;1240;p41"/>
              <p:cNvSpPr/>
              <p:nvPr/>
            </p:nvSpPr>
            <p:spPr>
              <a:xfrm>
                <a:off x="-57455350" y="2920300"/>
                <a:ext cx="72475" cy="29750"/>
              </a:xfrm>
              <a:custGeom>
                <a:rect b="b" l="l" r="r" t="t"/>
                <a:pathLst>
                  <a:path extrusionOk="0" h="1190" w="2899">
                    <a:moveTo>
                      <a:pt x="398" y="1"/>
                    </a:moveTo>
                    <a:cubicBezTo>
                      <a:pt x="308" y="1"/>
                      <a:pt x="221" y="40"/>
                      <a:pt x="158" y="119"/>
                    </a:cubicBezTo>
                    <a:cubicBezTo>
                      <a:pt x="1" y="276"/>
                      <a:pt x="1" y="497"/>
                      <a:pt x="158" y="623"/>
                    </a:cubicBezTo>
                    <a:cubicBezTo>
                      <a:pt x="505" y="969"/>
                      <a:pt x="977" y="1190"/>
                      <a:pt x="1450" y="1190"/>
                    </a:cubicBezTo>
                    <a:cubicBezTo>
                      <a:pt x="1923" y="1190"/>
                      <a:pt x="2427" y="969"/>
                      <a:pt x="2742" y="623"/>
                    </a:cubicBezTo>
                    <a:cubicBezTo>
                      <a:pt x="2899" y="465"/>
                      <a:pt x="2899" y="245"/>
                      <a:pt x="2742" y="119"/>
                    </a:cubicBezTo>
                    <a:cubicBezTo>
                      <a:pt x="2694" y="40"/>
                      <a:pt x="2608" y="1"/>
                      <a:pt x="2513" y="1"/>
                    </a:cubicBezTo>
                    <a:cubicBezTo>
                      <a:pt x="2419" y="1"/>
                      <a:pt x="2316" y="40"/>
                      <a:pt x="2238" y="119"/>
                    </a:cubicBezTo>
                    <a:cubicBezTo>
                      <a:pt x="2049" y="308"/>
                      <a:pt x="1733" y="434"/>
                      <a:pt x="1450" y="434"/>
                    </a:cubicBezTo>
                    <a:cubicBezTo>
                      <a:pt x="1135" y="434"/>
                      <a:pt x="851" y="308"/>
                      <a:pt x="662" y="119"/>
                    </a:cubicBezTo>
                    <a:cubicBezTo>
                      <a:pt x="584" y="40"/>
                      <a:pt x="489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41"/>
              <p:cNvSpPr/>
              <p:nvPr/>
            </p:nvSpPr>
            <p:spPr>
              <a:xfrm>
                <a:off x="-57579800" y="2686975"/>
                <a:ext cx="322175" cy="319000"/>
              </a:xfrm>
              <a:custGeom>
                <a:rect b="b" l="l" r="r" t="t"/>
                <a:pathLst>
                  <a:path extrusionOk="0" h="12760" w="12887">
                    <a:moveTo>
                      <a:pt x="6428" y="756"/>
                    </a:moveTo>
                    <a:cubicBezTo>
                      <a:pt x="6680" y="756"/>
                      <a:pt x="6901" y="945"/>
                      <a:pt x="6932" y="1166"/>
                    </a:cubicBezTo>
                    <a:lnTo>
                      <a:pt x="7153" y="2080"/>
                    </a:lnTo>
                    <a:lnTo>
                      <a:pt x="7247" y="2710"/>
                    </a:lnTo>
                    <a:cubicBezTo>
                      <a:pt x="7373" y="3214"/>
                      <a:pt x="6932" y="3749"/>
                      <a:pt x="6428" y="3749"/>
                    </a:cubicBezTo>
                    <a:cubicBezTo>
                      <a:pt x="5892" y="3749"/>
                      <a:pt x="5483" y="3277"/>
                      <a:pt x="5609" y="2710"/>
                    </a:cubicBezTo>
                    <a:lnTo>
                      <a:pt x="5735" y="2080"/>
                    </a:lnTo>
                    <a:lnTo>
                      <a:pt x="5924" y="1166"/>
                    </a:lnTo>
                    <a:cubicBezTo>
                      <a:pt x="5955" y="945"/>
                      <a:pt x="6144" y="756"/>
                      <a:pt x="6428" y="756"/>
                    </a:cubicBezTo>
                    <a:close/>
                    <a:moveTo>
                      <a:pt x="8003" y="2647"/>
                    </a:moveTo>
                    <a:lnTo>
                      <a:pt x="8003" y="2647"/>
                    </a:lnTo>
                    <a:cubicBezTo>
                      <a:pt x="9106" y="3214"/>
                      <a:pt x="9830" y="4379"/>
                      <a:pt x="9830" y="5577"/>
                    </a:cubicBezTo>
                    <a:lnTo>
                      <a:pt x="9830" y="6049"/>
                    </a:lnTo>
                    <a:cubicBezTo>
                      <a:pt x="9704" y="6018"/>
                      <a:pt x="9578" y="5986"/>
                      <a:pt x="9452" y="5986"/>
                    </a:cubicBezTo>
                    <a:lnTo>
                      <a:pt x="7940" y="5986"/>
                    </a:lnTo>
                    <a:cubicBezTo>
                      <a:pt x="7468" y="5986"/>
                      <a:pt x="7027" y="6301"/>
                      <a:pt x="6869" y="6742"/>
                    </a:cubicBezTo>
                    <a:lnTo>
                      <a:pt x="6018" y="6742"/>
                    </a:lnTo>
                    <a:cubicBezTo>
                      <a:pt x="5861" y="6301"/>
                      <a:pt x="5451" y="5986"/>
                      <a:pt x="4947" y="5986"/>
                    </a:cubicBezTo>
                    <a:lnTo>
                      <a:pt x="3403" y="5986"/>
                    </a:lnTo>
                    <a:cubicBezTo>
                      <a:pt x="3277" y="5986"/>
                      <a:pt x="3120" y="6018"/>
                      <a:pt x="3057" y="6049"/>
                    </a:cubicBezTo>
                    <a:lnTo>
                      <a:pt x="3057" y="5577"/>
                    </a:lnTo>
                    <a:cubicBezTo>
                      <a:pt x="3057" y="4379"/>
                      <a:pt x="3750" y="3214"/>
                      <a:pt x="4853" y="2647"/>
                    </a:cubicBezTo>
                    <a:lnTo>
                      <a:pt x="4853" y="2647"/>
                    </a:lnTo>
                    <a:cubicBezTo>
                      <a:pt x="4695" y="3623"/>
                      <a:pt x="5451" y="4474"/>
                      <a:pt x="6428" y="4474"/>
                    </a:cubicBezTo>
                    <a:cubicBezTo>
                      <a:pt x="7405" y="4474"/>
                      <a:pt x="8161" y="3623"/>
                      <a:pt x="8003" y="2647"/>
                    </a:cubicBezTo>
                    <a:close/>
                    <a:moveTo>
                      <a:pt x="2301" y="6774"/>
                    </a:moveTo>
                    <a:lnTo>
                      <a:pt x="2301" y="8254"/>
                    </a:lnTo>
                    <a:cubicBezTo>
                      <a:pt x="1891" y="8254"/>
                      <a:pt x="1545" y="7939"/>
                      <a:pt x="1545" y="7530"/>
                    </a:cubicBezTo>
                    <a:cubicBezTo>
                      <a:pt x="1545" y="7120"/>
                      <a:pt x="1891" y="6774"/>
                      <a:pt x="2301" y="6774"/>
                    </a:cubicBezTo>
                    <a:close/>
                    <a:moveTo>
                      <a:pt x="4947" y="6805"/>
                    </a:moveTo>
                    <a:cubicBezTo>
                      <a:pt x="5136" y="6805"/>
                      <a:pt x="5294" y="6963"/>
                      <a:pt x="5294" y="7152"/>
                    </a:cubicBezTo>
                    <a:cubicBezTo>
                      <a:pt x="5294" y="7782"/>
                      <a:pt x="4790" y="8254"/>
                      <a:pt x="4191" y="8254"/>
                    </a:cubicBezTo>
                    <a:lnTo>
                      <a:pt x="3403" y="8254"/>
                    </a:lnTo>
                    <a:cubicBezTo>
                      <a:pt x="3214" y="8254"/>
                      <a:pt x="3057" y="8097"/>
                      <a:pt x="3057" y="7908"/>
                    </a:cubicBezTo>
                    <a:lnTo>
                      <a:pt x="3057" y="7152"/>
                    </a:lnTo>
                    <a:cubicBezTo>
                      <a:pt x="3057" y="6963"/>
                      <a:pt x="3214" y="6805"/>
                      <a:pt x="3403" y="6805"/>
                    </a:cubicBezTo>
                    <a:close/>
                    <a:moveTo>
                      <a:pt x="9452" y="6805"/>
                    </a:moveTo>
                    <a:cubicBezTo>
                      <a:pt x="9673" y="6805"/>
                      <a:pt x="9830" y="6963"/>
                      <a:pt x="9830" y="7152"/>
                    </a:cubicBezTo>
                    <a:lnTo>
                      <a:pt x="9830" y="7908"/>
                    </a:lnTo>
                    <a:cubicBezTo>
                      <a:pt x="9830" y="8097"/>
                      <a:pt x="9673" y="8254"/>
                      <a:pt x="9452" y="8254"/>
                    </a:cubicBezTo>
                    <a:lnTo>
                      <a:pt x="8665" y="8254"/>
                    </a:lnTo>
                    <a:cubicBezTo>
                      <a:pt x="8035" y="8254"/>
                      <a:pt x="7562" y="7750"/>
                      <a:pt x="7562" y="7152"/>
                    </a:cubicBezTo>
                    <a:cubicBezTo>
                      <a:pt x="7562" y="6963"/>
                      <a:pt x="7720" y="6805"/>
                      <a:pt x="7940" y="6805"/>
                    </a:cubicBezTo>
                    <a:close/>
                    <a:moveTo>
                      <a:pt x="10587" y="6774"/>
                    </a:moveTo>
                    <a:cubicBezTo>
                      <a:pt x="10965" y="6774"/>
                      <a:pt x="11311" y="7120"/>
                      <a:pt x="11311" y="7530"/>
                    </a:cubicBezTo>
                    <a:cubicBezTo>
                      <a:pt x="11311" y="7908"/>
                      <a:pt x="10996" y="8254"/>
                      <a:pt x="10587" y="8254"/>
                    </a:cubicBezTo>
                    <a:lnTo>
                      <a:pt x="10587" y="6774"/>
                    </a:lnTo>
                    <a:close/>
                    <a:moveTo>
                      <a:pt x="1135" y="8412"/>
                    </a:moveTo>
                    <a:cubicBezTo>
                      <a:pt x="1387" y="8790"/>
                      <a:pt x="1828" y="9011"/>
                      <a:pt x="2301" y="9011"/>
                    </a:cubicBezTo>
                    <a:cubicBezTo>
                      <a:pt x="2301" y="9420"/>
                      <a:pt x="1986" y="9767"/>
                      <a:pt x="1545" y="9767"/>
                    </a:cubicBezTo>
                    <a:cubicBezTo>
                      <a:pt x="1167" y="9767"/>
                      <a:pt x="789" y="9452"/>
                      <a:pt x="789" y="9011"/>
                    </a:cubicBezTo>
                    <a:cubicBezTo>
                      <a:pt x="789" y="8790"/>
                      <a:pt x="915" y="8538"/>
                      <a:pt x="1135" y="8412"/>
                    </a:cubicBezTo>
                    <a:close/>
                    <a:moveTo>
                      <a:pt x="11752" y="8412"/>
                    </a:moveTo>
                    <a:cubicBezTo>
                      <a:pt x="11941" y="8570"/>
                      <a:pt x="12067" y="8790"/>
                      <a:pt x="12067" y="9011"/>
                    </a:cubicBezTo>
                    <a:cubicBezTo>
                      <a:pt x="12067" y="9420"/>
                      <a:pt x="11752" y="9767"/>
                      <a:pt x="11311" y="9767"/>
                    </a:cubicBezTo>
                    <a:cubicBezTo>
                      <a:pt x="10870" y="9767"/>
                      <a:pt x="10555" y="9420"/>
                      <a:pt x="10555" y="9011"/>
                    </a:cubicBezTo>
                    <a:cubicBezTo>
                      <a:pt x="11028" y="9011"/>
                      <a:pt x="11469" y="8790"/>
                      <a:pt x="11752" y="8412"/>
                    </a:cubicBezTo>
                    <a:close/>
                    <a:moveTo>
                      <a:pt x="6837" y="7561"/>
                    </a:moveTo>
                    <a:cubicBezTo>
                      <a:pt x="6995" y="8412"/>
                      <a:pt x="7783" y="9042"/>
                      <a:pt x="8633" y="9042"/>
                    </a:cubicBezTo>
                    <a:lnTo>
                      <a:pt x="9421" y="9042"/>
                    </a:lnTo>
                    <a:cubicBezTo>
                      <a:pt x="9547" y="9042"/>
                      <a:pt x="9673" y="9011"/>
                      <a:pt x="9767" y="8979"/>
                    </a:cubicBezTo>
                    <a:lnTo>
                      <a:pt x="9767" y="8979"/>
                    </a:lnTo>
                    <a:cubicBezTo>
                      <a:pt x="9610" y="10680"/>
                      <a:pt x="8192" y="12004"/>
                      <a:pt x="6428" y="12004"/>
                    </a:cubicBezTo>
                    <a:cubicBezTo>
                      <a:pt x="4664" y="12004"/>
                      <a:pt x="3246" y="10680"/>
                      <a:pt x="3057" y="8979"/>
                    </a:cubicBezTo>
                    <a:lnTo>
                      <a:pt x="3057" y="8979"/>
                    </a:lnTo>
                    <a:cubicBezTo>
                      <a:pt x="3151" y="9011"/>
                      <a:pt x="3277" y="9042"/>
                      <a:pt x="3403" y="9042"/>
                    </a:cubicBezTo>
                    <a:lnTo>
                      <a:pt x="4191" y="9042"/>
                    </a:lnTo>
                    <a:cubicBezTo>
                      <a:pt x="5105" y="9042"/>
                      <a:pt x="5829" y="8412"/>
                      <a:pt x="5987" y="7561"/>
                    </a:cubicBezTo>
                    <a:close/>
                    <a:moveTo>
                      <a:pt x="6428" y="0"/>
                    </a:moveTo>
                    <a:cubicBezTo>
                      <a:pt x="5798" y="0"/>
                      <a:pt x="5294" y="410"/>
                      <a:pt x="5168" y="1008"/>
                    </a:cubicBezTo>
                    <a:lnTo>
                      <a:pt x="5010" y="1733"/>
                    </a:lnTo>
                    <a:cubicBezTo>
                      <a:pt x="4286" y="1985"/>
                      <a:pt x="3592" y="2458"/>
                      <a:pt x="3120" y="3088"/>
                    </a:cubicBezTo>
                    <a:cubicBezTo>
                      <a:pt x="2584" y="3812"/>
                      <a:pt x="2301" y="4663"/>
                      <a:pt x="2301" y="5577"/>
                    </a:cubicBezTo>
                    <a:lnTo>
                      <a:pt x="2301" y="6018"/>
                    </a:lnTo>
                    <a:cubicBezTo>
                      <a:pt x="1387" y="6018"/>
                      <a:pt x="694" y="6805"/>
                      <a:pt x="789" y="7719"/>
                    </a:cubicBezTo>
                    <a:cubicBezTo>
                      <a:pt x="316" y="7971"/>
                      <a:pt x="64" y="8475"/>
                      <a:pt x="64" y="9011"/>
                    </a:cubicBezTo>
                    <a:cubicBezTo>
                      <a:pt x="64" y="9420"/>
                      <a:pt x="221" y="9767"/>
                      <a:pt x="442" y="9987"/>
                    </a:cubicBezTo>
                    <a:lnTo>
                      <a:pt x="95" y="10712"/>
                    </a:lnTo>
                    <a:cubicBezTo>
                      <a:pt x="1" y="10901"/>
                      <a:pt x="95" y="11090"/>
                      <a:pt x="253" y="11216"/>
                    </a:cubicBezTo>
                    <a:cubicBezTo>
                      <a:pt x="305" y="11242"/>
                      <a:pt x="357" y="11254"/>
                      <a:pt x="408" y="11254"/>
                    </a:cubicBezTo>
                    <a:cubicBezTo>
                      <a:pt x="541" y="11254"/>
                      <a:pt x="666" y="11173"/>
                      <a:pt x="757" y="11058"/>
                    </a:cubicBezTo>
                    <a:lnTo>
                      <a:pt x="1072" y="10428"/>
                    </a:lnTo>
                    <a:cubicBezTo>
                      <a:pt x="1230" y="10460"/>
                      <a:pt x="1387" y="10523"/>
                      <a:pt x="1545" y="10523"/>
                    </a:cubicBezTo>
                    <a:cubicBezTo>
                      <a:pt x="1954" y="10523"/>
                      <a:pt x="2301" y="10365"/>
                      <a:pt x="2584" y="10113"/>
                    </a:cubicBezTo>
                    <a:cubicBezTo>
                      <a:pt x="3151" y="11657"/>
                      <a:pt x="4664" y="12760"/>
                      <a:pt x="6428" y="12760"/>
                    </a:cubicBezTo>
                    <a:cubicBezTo>
                      <a:pt x="8224" y="12760"/>
                      <a:pt x="9704" y="11657"/>
                      <a:pt x="10303" y="10113"/>
                    </a:cubicBezTo>
                    <a:cubicBezTo>
                      <a:pt x="10587" y="10365"/>
                      <a:pt x="10933" y="10523"/>
                      <a:pt x="11311" y="10523"/>
                    </a:cubicBezTo>
                    <a:cubicBezTo>
                      <a:pt x="11469" y="10523"/>
                      <a:pt x="11626" y="10460"/>
                      <a:pt x="11784" y="10428"/>
                    </a:cubicBezTo>
                    <a:lnTo>
                      <a:pt x="12099" y="11058"/>
                    </a:lnTo>
                    <a:cubicBezTo>
                      <a:pt x="12164" y="11188"/>
                      <a:pt x="12288" y="11273"/>
                      <a:pt x="12431" y="11273"/>
                    </a:cubicBezTo>
                    <a:cubicBezTo>
                      <a:pt x="12496" y="11273"/>
                      <a:pt x="12565" y="11255"/>
                      <a:pt x="12634" y="11216"/>
                    </a:cubicBezTo>
                    <a:cubicBezTo>
                      <a:pt x="12823" y="11153"/>
                      <a:pt x="12886" y="10901"/>
                      <a:pt x="12792" y="10712"/>
                    </a:cubicBezTo>
                    <a:lnTo>
                      <a:pt x="12414" y="9987"/>
                    </a:lnTo>
                    <a:cubicBezTo>
                      <a:pt x="12666" y="9735"/>
                      <a:pt x="12823" y="9357"/>
                      <a:pt x="12823" y="9011"/>
                    </a:cubicBezTo>
                    <a:cubicBezTo>
                      <a:pt x="12823" y="8475"/>
                      <a:pt x="12508" y="8002"/>
                      <a:pt x="12067" y="7719"/>
                    </a:cubicBezTo>
                    <a:cubicBezTo>
                      <a:pt x="12193" y="6805"/>
                      <a:pt x="11469" y="6018"/>
                      <a:pt x="10555" y="6018"/>
                    </a:cubicBezTo>
                    <a:lnTo>
                      <a:pt x="10555" y="5577"/>
                    </a:lnTo>
                    <a:cubicBezTo>
                      <a:pt x="10555" y="4663"/>
                      <a:pt x="10303" y="3812"/>
                      <a:pt x="9736" y="3088"/>
                    </a:cubicBezTo>
                    <a:cubicBezTo>
                      <a:pt x="9263" y="2458"/>
                      <a:pt x="8602" y="1985"/>
                      <a:pt x="7846" y="1733"/>
                    </a:cubicBezTo>
                    <a:lnTo>
                      <a:pt x="7688" y="1008"/>
                    </a:lnTo>
                    <a:cubicBezTo>
                      <a:pt x="7562" y="410"/>
                      <a:pt x="7058" y="0"/>
                      <a:pt x="64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42" name="Google Shape;1242;p41"/>
          <p:cNvSpPr txBox="1"/>
          <p:nvPr/>
        </p:nvSpPr>
        <p:spPr>
          <a:xfrm>
            <a:off x="4537042" y="2854992"/>
            <a:ext cx="42291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</a:t>
            </a:r>
            <a:r>
              <a:rPr lang="en" sz="21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onnect students with the resources that are the most </a:t>
            </a:r>
            <a:r>
              <a:rPr lang="en" sz="21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relevant</a:t>
            </a:r>
            <a:r>
              <a:rPr lang="en" sz="21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to them?</a:t>
            </a:r>
            <a:endParaRPr sz="2100">
              <a:solidFill>
                <a:srgbClr val="19191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243" name="Google Shape;1243;p41"/>
          <p:cNvGrpSpPr/>
          <p:nvPr/>
        </p:nvGrpSpPr>
        <p:grpSpPr>
          <a:xfrm>
            <a:off x="5359179" y="1950379"/>
            <a:ext cx="779800" cy="768370"/>
            <a:chOff x="7231325" y="1776954"/>
            <a:chExt cx="914400" cy="914400"/>
          </a:xfrm>
        </p:grpSpPr>
        <p:sp>
          <p:nvSpPr>
            <p:cNvPr id="1244" name="Google Shape;1244;p41"/>
            <p:cNvSpPr/>
            <p:nvPr/>
          </p:nvSpPr>
          <p:spPr>
            <a:xfrm>
              <a:off x="7231325" y="1776954"/>
              <a:ext cx="914400" cy="914400"/>
            </a:xfrm>
            <a:prstGeom prst="ellipse">
              <a:avLst/>
            </a:prstGeom>
            <a:solidFill>
              <a:srgbClr val="E9C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45" name="Google Shape;1245;p41"/>
            <p:cNvPicPr preferRelativeResize="0"/>
            <p:nvPr/>
          </p:nvPicPr>
          <p:blipFill rotWithShape="1">
            <a:blip r:embed="rId3">
              <a:alphaModFix/>
            </a:blip>
            <a:srcRect b="-4101" l="0" r="-4101" t="0"/>
            <a:stretch/>
          </p:blipFill>
          <p:spPr>
            <a:xfrm>
              <a:off x="7459925" y="2005542"/>
              <a:ext cx="457201" cy="45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46" name="Google Shape;1246;p41"/>
          <p:cNvPicPr preferRelativeResize="0"/>
          <p:nvPr/>
        </p:nvPicPr>
        <p:blipFill rotWithShape="1">
          <a:blip r:embed="rId4">
            <a:alphaModFix/>
          </a:blip>
          <a:srcRect b="0" l="0" r="7209" t="0"/>
          <a:stretch/>
        </p:blipFill>
        <p:spPr>
          <a:xfrm>
            <a:off x="726350" y="735350"/>
            <a:ext cx="3241601" cy="41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1" name="Google Shape;1251;p42"/>
          <p:cNvCxnSpPr/>
          <p:nvPr/>
        </p:nvCxnSpPr>
        <p:spPr>
          <a:xfrm>
            <a:off x="697800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2" name="Google Shape;1252;p42"/>
          <p:cNvSpPr/>
          <p:nvPr/>
        </p:nvSpPr>
        <p:spPr>
          <a:xfrm flipH="1" rot="-1008355">
            <a:off x="-3327843" y="-838346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42"/>
          <p:cNvSpPr txBox="1"/>
          <p:nvPr>
            <p:ph type="title"/>
          </p:nvPr>
        </p:nvSpPr>
        <p:spPr>
          <a:xfrm>
            <a:off x="4453800" y="2670125"/>
            <a:ext cx="39924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1254" name="Google Shape;1254;p42"/>
          <p:cNvSpPr/>
          <p:nvPr/>
        </p:nvSpPr>
        <p:spPr>
          <a:xfrm flipH="1">
            <a:off x="7978962" y="1341973"/>
            <a:ext cx="100559" cy="101820"/>
          </a:xfrm>
          <a:custGeom>
            <a:rect b="b" l="l" r="r" t="t"/>
            <a:pathLst>
              <a:path extrusionOk="0" h="139480" w="137752">
                <a:moveTo>
                  <a:pt x="45859" y="139550"/>
                </a:moveTo>
                <a:cubicBezTo>
                  <a:pt x="32933" y="139503"/>
                  <a:pt x="21825" y="130576"/>
                  <a:pt x="18929" y="118006"/>
                </a:cubicBezTo>
                <a:lnTo>
                  <a:pt x="-191" y="33782"/>
                </a:lnTo>
                <a:cubicBezTo>
                  <a:pt x="-3625" y="18964"/>
                  <a:pt x="5666" y="4179"/>
                  <a:pt x="20478" y="773"/>
                </a:cubicBezTo>
                <a:cubicBezTo>
                  <a:pt x="25258" y="-325"/>
                  <a:pt x="30240" y="-136"/>
                  <a:pt x="34885" y="1332"/>
                </a:cubicBezTo>
                <a:lnTo>
                  <a:pt x="117426" y="26915"/>
                </a:lnTo>
                <a:cubicBezTo>
                  <a:pt x="131969" y="31406"/>
                  <a:pt x="140115" y="46823"/>
                  <a:pt x="135604" y="61352"/>
                </a:cubicBezTo>
                <a:cubicBezTo>
                  <a:pt x="134190" y="65977"/>
                  <a:pt x="131564" y="70151"/>
                  <a:pt x="127997" y="73437"/>
                </a:cubicBezTo>
                <a:lnTo>
                  <a:pt x="64576" y="132145"/>
                </a:lnTo>
                <a:cubicBezTo>
                  <a:pt x="59527" y="136898"/>
                  <a:pt x="52794" y="139544"/>
                  <a:pt x="45859" y="139550"/>
                </a:cubicBezTo>
                <a:close/>
                <a:moveTo>
                  <a:pt x="26537" y="10151"/>
                </a:moveTo>
                <a:cubicBezTo>
                  <a:pt x="16843" y="10212"/>
                  <a:pt x="9100" y="18102"/>
                  <a:pt x="9167" y="27770"/>
                </a:cubicBezTo>
                <a:cubicBezTo>
                  <a:pt x="9167" y="29022"/>
                  <a:pt x="9302" y="30268"/>
                  <a:pt x="9571" y="31493"/>
                </a:cubicBezTo>
                <a:lnTo>
                  <a:pt x="28692" y="115785"/>
                </a:lnTo>
                <a:cubicBezTo>
                  <a:pt x="30846" y="125210"/>
                  <a:pt x="40204" y="131108"/>
                  <a:pt x="49630" y="128953"/>
                </a:cubicBezTo>
                <a:cubicBezTo>
                  <a:pt x="52659" y="128273"/>
                  <a:pt x="55420" y="126819"/>
                  <a:pt x="57641" y="124739"/>
                </a:cubicBezTo>
                <a:lnTo>
                  <a:pt x="121062" y="66031"/>
                </a:lnTo>
                <a:cubicBezTo>
                  <a:pt x="128131" y="59501"/>
                  <a:pt x="128602" y="48466"/>
                  <a:pt x="122072" y="41390"/>
                </a:cubicBezTo>
                <a:cubicBezTo>
                  <a:pt x="119917" y="39121"/>
                  <a:pt x="117291" y="37445"/>
                  <a:pt x="114329" y="36543"/>
                </a:cubicBezTo>
                <a:lnTo>
                  <a:pt x="31789" y="10959"/>
                </a:lnTo>
                <a:cubicBezTo>
                  <a:pt x="30105" y="10427"/>
                  <a:pt x="28287" y="10158"/>
                  <a:pt x="26537" y="1015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5" name="Google Shape;1255;p42"/>
          <p:cNvGrpSpPr/>
          <p:nvPr/>
        </p:nvGrpSpPr>
        <p:grpSpPr>
          <a:xfrm>
            <a:off x="-486552" y="191273"/>
            <a:ext cx="3827466" cy="3948681"/>
            <a:chOff x="382798" y="750673"/>
            <a:chExt cx="3827466" cy="3948681"/>
          </a:xfrm>
        </p:grpSpPr>
        <p:grpSp>
          <p:nvGrpSpPr>
            <p:cNvPr id="1256" name="Google Shape;1256;p42"/>
            <p:cNvGrpSpPr/>
            <p:nvPr/>
          </p:nvGrpSpPr>
          <p:grpSpPr>
            <a:xfrm>
              <a:off x="382798" y="1457137"/>
              <a:ext cx="3827466" cy="2790586"/>
              <a:chOff x="3106957" y="1486809"/>
              <a:chExt cx="5864051" cy="4275450"/>
            </a:xfrm>
          </p:grpSpPr>
          <p:sp>
            <p:nvSpPr>
              <p:cNvPr id="1257" name="Google Shape;1257;p42"/>
              <p:cNvSpPr/>
              <p:nvPr/>
            </p:nvSpPr>
            <p:spPr>
              <a:xfrm>
                <a:off x="3106957" y="1486809"/>
                <a:ext cx="5650807" cy="4195838"/>
              </a:xfrm>
              <a:custGeom>
                <a:rect b="b" l="l" r="r" t="t"/>
                <a:pathLst>
                  <a:path extrusionOk="0" h="4195838" w="5650807">
                    <a:moveTo>
                      <a:pt x="1072892" y="5995"/>
                    </a:moveTo>
                    <a:lnTo>
                      <a:pt x="5321625" y="763664"/>
                    </a:lnTo>
                    <a:cubicBezTo>
                      <a:pt x="5515652" y="798280"/>
                      <a:pt x="5655071" y="969639"/>
                      <a:pt x="5649579" y="1166624"/>
                    </a:cubicBezTo>
                    <a:lnTo>
                      <a:pt x="5576613" y="3759188"/>
                    </a:lnTo>
                    <a:cubicBezTo>
                      <a:pt x="5570807" y="3973049"/>
                      <a:pt x="5396945" y="4144025"/>
                      <a:pt x="5182990" y="4146222"/>
                    </a:cubicBezTo>
                    <a:lnTo>
                      <a:pt x="400899" y="4195572"/>
                    </a:lnTo>
                    <a:cubicBezTo>
                      <a:pt x="181138" y="4197816"/>
                      <a:pt x="1155" y="4021473"/>
                      <a:pt x="-1041" y="3801713"/>
                    </a:cubicBezTo>
                    <a:cubicBezTo>
                      <a:pt x="-1355" y="3776936"/>
                      <a:pt x="763" y="3752198"/>
                      <a:pt x="5078" y="3727805"/>
                    </a:cubicBezTo>
                    <a:lnTo>
                      <a:pt x="611323" y="328222"/>
                    </a:lnTo>
                    <a:cubicBezTo>
                      <a:pt x="649689" y="111867"/>
                      <a:pt x="856191" y="-32433"/>
                      <a:pt x="1072499" y="5933"/>
                    </a:cubicBezTo>
                    <a:cubicBezTo>
                      <a:pt x="1072656" y="5956"/>
                      <a:pt x="1072735" y="5972"/>
                      <a:pt x="1072892" y="59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42"/>
              <p:cNvSpPr/>
              <p:nvPr/>
            </p:nvSpPr>
            <p:spPr>
              <a:xfrm>
                <a:off x="3210160" y="1718538"/>
                <a:ext cx="5537640" cy="3957418"/>
              </a:xfrm>
              <a:custGeom>
                <a:rect b="b" l="l" r="r" t="t"/>
                <a:pathLst>
                  <a:path extrusionOk="0" h="3957418" w="5537640">
                    <a:moveTo>
                      <a:pt x="5310140" y="2389270"/>
                    </a:moveTo>
                    <a:cubicBezTo>
                      <a:pt x="5024238" y="2349421"/>
                      <a:pt x="4733631" y="2359024"/>
                      <a:pt x="4450946" y="2417671"/>
                    </a:cubicBezTo>
                    <a:lnTo>
                      <a:pt x="4434078" y="2421281"/>
                    </a:lnTo>
                    <a:cubicBezTo>
                      <a:pt x="4319451" y="2284528"/>
                      <a:pt x="4145432" y="2177120"/>
                      <a:pt x="3915785" y="2101564"/>
                    </a:cubicBezTo>
                    <a:cubicBezTo>
                      <a:pt x="3615840" y="2004371"/>
                      <a:pt x="3297693" y="1976267"/>
                      <a:pt x="2985351" y="2019341"/>
                    </a:cubicBezTo>
                    <a:cubicBezTo>
                      <a:pt x="2936081" y="1907891"/>
                      <a:pt x="2864527" y="1807732"/>
                      <a:pt x="2775006" y="1725045"/>
                    </a:cubicBezTo>
                    <a:cubicBezTo>
                      <a:pt x="2564504" y="1532744"/>
                      <a:pt x="2249338" y="1430592"/>
                      <a:pt x="1838768" y="1421412"/>
                    </a:cubicBezTo>
                    <a:cubicBezTo>
                      <a:pt x="1278969" y="1408859"/>
                      <a:pt x="713288" y="1554007"/>
                      <a:pt x="203075" y="1841162"/>
                    </a:cubicBezTo>
                    <a:lnTo>
                      <a:pt x="196564" y="1844850"/>
                    </a:lnTo>
                    <a:lnTo>
                      <a:pt x="194131" y="1858266"/>
                    </a:lnTo>
                    <a:cubicBezTo>
                      <a:pt x="694536" y="1573543"/>
                      <a:pt x="1267593" y="1416470"/>
                      <a:pt x="1838532" y="1429180"/>
                    </a:cubicBezTo>
                    <a:cubicBezTo>
                      <a:pt x="2247376" y="1438360"/>
                      <a:pt x="2560345" y="1539884"/>
                      <a:pt x="2769671" y="1730851"/>
                    </a:cubicBezTo>
                    <a:cubicBezTo>
                      <a:pt x="2857857" y="1812243"/>
                      <a:pt x="2928469" y="1910786"/>
                      <a:pt x="2977271" y="2020439"/>
                    </a:cubicBezTo>
                    <a:cubicBezTo>
                      <a:pt x="2710984" y="2056867"/>
                      <a:pt x="2454270" y="2144607"/>
                      <a:pt x="2221328" y="2278801"/>
                    </a:cubicBezTo>
                    <a:cubicBezTo>
                      <a:pt x="2048720" y="2378914"/>
                      <a:pt x="1935506" y="2481380"/>
                      <a:pt x="1864267" y="2601263"/>
                    </a:cubicBezTo>
                    <a:cubicBezTo>
                      <a:pt x="1773961" y="2753315"/>
                      <a:pt x="1764310" y="2935965"/>
                      <a:pt x="1839709" y="3066597"/>
                    </a:cubicBezTo>
                    <a:cubicBezTo>
                      <a:pt x="1920991" y="3207822"/>
                      <a:pt x="2083556" y="3269804"/>
                      <a:pt x="2250436" y="3269804"/>
                    </a:cubicBezTo>
                    <a:cubicBezTo>
                      <a:pt x="2336583" y="3269788"/>
                      <a:pt x="2422024" y="3253547"/>
                      <a:pt x="2502208" y="3221944"/>
                    </a:cubicBezTo>
                    <a:cubicBezTo>
                      <a:pt x="2782459" y="3110063"/>
                      <a:pt x="2998533" y="2845895"/>
                      <a:pt x="3052590" y="2548932"/>
                    </a:cubicBezTo>
                    <a:cubicBezTo>
                      <a:pt x="3084444" y="2374127"/>
                      <a:pt x="3059808" y="2190143"/>
                      <a:pt x="2988647" y="2026794"/>
                    </a:cubicBezTo>
                    <a:cubicBezTo>
                      <a:pt x="3299105" y="1984309"/>
                      <a:pt x="3615212" y="2012413"/>
                      <a:pt x="3913352" y="2109018"/>
                    </a:cubicBezTo>
                    <a:cubicBezTo>
                      <a:pt x="4139860" y="2183553"/>
                      <a:pt x="4311684" y="2289001"/>
                      <a:pt x="4425369" y="2422850"/>
                    </a:cubicBezTo>
                    <a:cubicBezTo>
                      <a:pt x="4284145" y="2454233"/>
                      <a:pt x="4113656" y="2506879"/>
                      <a:pt x="3990006" y="2629586"/>
                    </a:cubicBezTo>
                    <a:cubicBezTo>
                      <a:pt x="3876948" y="2741703"/>
                      <a:pt x="3806257" y="2945145"/>
                      <a:pt x="3897818" y="3101354"/>
                    </a:cubicBezTo>
                    <a:cubicBezTo>
                      <a:pt x="3947168" y="3185540"/>
                      <a:pt x="4039042" y="3238656"/>
                      <a:pt x="4150609" y="3247208"/>
                    </a:cubicBezTo>
                    <a:cubicBezTo>
                      <a:pt x="4281006" y="3257171"/>
                      <a:pt x="4408815" y="3205782"/>
                      <a:pt x="4484291" y="3113123"/>
                    </a:cubicBezTo>
                    <a:cubicBezTo>
                      <a:pt x="4637677" y="2924824"/>
                      <a:pt x="4595388" y="2648809"/>
                      <a:pt x="4474327" y="2473848"/>
                    </a:cubicBezTo>
                    <a:cubicBezTo>
                      <a:pt x="4463500" y="2458156"/>
                      <a:pt x="4451966" y="2442802"/>
                      <a:pt x="4439649" y="2427793"/>
                    </a:cubicBezTo>
                    <a:lnTo>
                      <a:pt x="4452594" y="2425046"/>
                    </a:lnTo>
                    <a:cubicBezTo>
                      <a:pt x="4799770" y="2352912"/>
                      <a:pt x="5158167" y="2354756"/>
                      <a:pt x="5504559" y="2430460"/>
                    </a:cubicBezTo>
                    <a:lnTo>
                      <a:pt x="5504559" y="2423321"/>
                    </a:lnTo>
                    <a:cubicBezTo>
                      <a:pt x="5440301" y="2409724"/>
                      <a:pt x="5375495" y="2398371"/>
                      <a:pt x="5310140" y="2389270"/>
                    </a:cubicBezTo>
                    <a:close/>
                    <a:moveTo>
                      <a:pt x="3044588" y="2547598"/>
                    </a:moveTo>
                    <a:cubicBezTo>
                      <a:pt x="2991001" y="2841894"/>
                      <a:pt x="2776811" y="3103708"/>
                      <a:pt x="2498991" y="3214491"/>
                    </a:cubicBezTo>
                    <a:cubicBezTo>
                      <a:pt x="2273267" y="3304639"/>
                      <a:pt x="1967359" y="3272392"/>
                      <a:pt x="1846221" y="3062439"/>
                    </a:cubicBezTo>
                    <a:cubicBezTo>
                      <a:pt x="1772235" y="2934239"/>
                      <a:pt x="1781807" y="2754648"/>
                      <a:pt x="1870700" y="2605029"/>
                    </a:cubicBezTo>
                    <a:cubicBezTo>
                      <a:pt x="1941312" y="2486322"/>
                      <a:pt x="2053742" y="2384719"/>
                      <a:pt x="2224938" y="2285313"/>
                    </a:cubicBezTo>
                    <a:cubicBezTo>
                      <a:pt x="2457643" y="2151275"/>
                      <a:pt x="2714123" y="2063771"/>
                      <a:pt x="2980252" y="2027657"/>
                    </a:cubicBezTo>
                    <a:cubicBezTo>
                      <a:pt x="3051492" y="2190300"/>
                      <a:pt x="3076285" y="2373500"/>
                      <a:pt x="3044588" y="2547598"/>
                    </a:cubicBezTo>
                    <a:close/>
                    <a:moveTo>
                      <a:pt x="4467580" y="2478712"/>
                    </a:moveTo>
                    <a:cubicBezTo>
                      <a:pt x="4586992" y="2651319"/>
                      <a:pt x="4628811" y="2923019"/>
                      <a:pt x="4477858" y="3108573"/>
                    </a:cubicBezTo>
                    <a:cubicBezTo>
                      <a:pt x="4404029" y="3199270"/>
                      <a:pt x="4278732" y="3249797"/>
                      <a:pt x="4150923" y="3239754"/>
                    </a:cubicBezTo>
                    <a:cubicBezTo>
                      <a:pt x="4042181" y="3231438"/>
                      <a:pt x="3952267" y="3179655"/>
                      <a:pt x="3904251" y="3097745"/>
                    </a:cubicBezTo>
                    <a:cubicBezTo>
                      <a:pt x="3814653" y="2944987"/>
                      <a:pt x="3884245" y="2745547"/>
                      <a:pt x="3995184" y="2635549"/>
                    </a:cubicBezTo>
                    <a:cubicBezTo>
                      <a:pt x="4118677" y="2513077"/>
                      <a:pt x="4289872" y="2460823"/>
                      <a:pt x="4430705" y="2430068"/>
                    </a:cubicBezTo>
                    <a:cubicBezTo>
                      <a:pt x="4443807" y="2445815"/>
                      <a:pt x="4456046" y="2462024"/>
                      <a:pt x="4467580" y="2478712"/>
                    </a:cubicBezTo>
                    <a:close/>
                    <a:moveTo>
                      <a:pt x="720506" y="3191424"/>
                    </a:moveTo>
                    <a:cubicBezTo>
                      <a:pt x="829484" y="3200015"/>
                      <a:pt x="939011" y="3197175"/>
                      <a:pt x="1047361" y="3182951"/>
                    </a:cubicBezTo>
                    <a:cubicBezTo>
                      <a:pt x="1229463" y="3159413"/>
                      <a:pt x="1359154" y="3102923"/>
                      <a:pt x="1443888" y="3011285"/>
                    </a:cubicBezTo>
                    <a:cubicBezTo>
                      <a:pt x="1541412" y="2905837"/>
                      <a:pt x="1573972" y="2719107"/>
                      <a:pt x="1466798" y="2609423"/>
                    </a:cubicBezTo>
                    <a:cubicBezTo>
                      <a:pt x="1399952" y="2540929"/>
                      <a:pt x="1288071" y="2516450"/>
                      <a:pt x="1181917" y="2546656"/>
                    </a:cubicBezTo>
                    <a:cubicBezTo>
                      <a:pt x="1096790" y="2571214"/>
                      <a:pt x="1013861" y="2628881"/>
                      <a:pt x="935481" y="2718009"/>
                    </a:cubicBezTo>
                    <a:cubicBezTo>
                      <a:pt x="821324" y="2847856"/>
                      <a:pt x="745534" y="3011363"/>
                      <a:pt x="714072" y="3182715"/>
                    </a:cubicBezTo>
                    <a:cubicBezTo>
                      <a:pt x="546094" y="3168648"/>
                      <a:pt x="381567" y="3127418"/>
                      <a:pt x="226848" y="3060634"/>
                    </a:cubicBezTo>
                    <a:cubicBezTo>
                      <a:pt x="148783" y="3026521"/>
                      <a:pt x="73150" y="2987206"/>
                      <a:pt x="419" y="2942947"/>
                    </a:cubicBezTo>
                    <a:lnTo>
                      <a:pt x="-1071" y="2951185"/>
                    </a:lnTo>
                    <a:cubicBezTo>
                      <a:pt x="71188" y="2995122"/>
                      <a:pt x="146272" y="3034178"/>
                      <a:pt x="223710" y="3068088"/>
                    </a:cubicBezTo>
                    <a:cubicBezTo>
                      <a:pt x="378978" y="3135099"/>
                      <a:pt x="544133" y="3176485"/>
                      <a:pt x="712660" y="3190639"/>
                    </a:cubicBezTo>
                    <a:cubicBezTo>
                      <a:pt x="661584" y="3462983"/>
                      <a:pt x="734393" y="3743941"/>
                      <a:pt x="911316" y="3957174"/>
                    </a:cubicBezTo>
                    <a:lnTo>
                      <a:pt x="921437" y="3957174"/>
                    </a:lnTo>
                    <a:cubicBezTo>
                      <a:pt x="742867" y="3745031"/>
                      <a:pt x="669116" y="3463893"/>
                      <a:pt x="720506" y="3191424"/>
                    </a:cubicBezTo>
                    <a:close/>
                    <a:moveTo>
                      <a:pt x="941366" y="2723501"/>
                    </a:moveTo>
                    <a:cubicBezTo>
                      <a:pt x="1018725" y="2635471"/>
                      <a:pt x="1100399" y="2578667"/>
                      <a:pt x="1184114" y="2554502"/>
                    </a:cubicBezTo>
                    <a:cubicBezTo>
                      <a:pt x="1287522" y="2524767"/>
                      <a:pt x="1395950" y="2548461"/>
                      <a:pt x="1461227" y="2614915"/>
                    </a:cubicBezTo>
                    <a:cubicBezTo>
                      <a:pt x="1565184" y="2721461"/>
                      <a:pt x="1533252" y="2903091"/>
                      <a:pt x="1437690" y="3006028"/>
                    </a:cubicBezTo>
                    <a:cubicBezTo>
                      <a:pt x="1354290" y="3096176"/>
                      <a:pt x="1225853" y="3151489"/>
                      <a:pt x="1045950" y="3175183"/>
                    </a:cubicBezTo>
                    <a:cubicBezTo>
                      <a:pt x="938384" y="3189329"/>
                      <a:pt x="829641" y="3192169"/>
                      <a:pt x="721448" y="3183656"/>
                    </a:cubicBezTo>
                    <a:cubicBezTo>
                      <a:pt x="753223" y="3013874"/>
                      <a:pt x="828307" y="2852015"/>
                      <a:pt x="941366" y="2723422"/>
                    </a:cubicBezTo>
                    <a:close/>
                    <a:moveTo>
                      <a:pt x="4298425" y="3922338"/>
                    </a:moveTo>
                    <a:lnTo>
                      <a:pt x="4289480" y="3922338"/>
                    </a:lnTo>
                    <a:cubicBezTo>
                      <a:pt x="4190388" y="3745494"/>
                      <a:pt x="4000362" y="3610939"/>
                      <a:pt x="3777071" y="3563707"/>
                    </a:cubicBezTo>
                    <a:cubicBezTo>
                      <a:pt x="3565784" y="3518986"/>
                      <a:pt x="3322015" y="3547544"/>
                      <a:pt x="3072126" y="3646166"/>
                    </a:cubicBezTo>
                    <a:cubicBezTo>
                      <a:pt x="2879512" y="3722192"/>
                      <a:pt x="2700393" y="3830386"/>
                      <a:pt x="2527392" y="3940541"/>
                    </a:cubicBezTo>
                    <a:lnTo>
                      <a:pt x="2512564" y="3940541"/>
                    </a:lnTo>
                    <a:cubicBezTo>
                      <a:pt x="2689173" y="3827953"/>
                      <a:pt x="2872059" y="3716622"/>
                      <a:pt x="3069615" y="3638791"/>
                    </a:cubicBezTo>
                    <a:cubicBezTo>
                      <a:pt x="3320681" y="3539542"/>
                      <a:pt x="3566333" y="3510905"/>
                      <a:pt x="3779032" y="3555939"/>
                    </a:cubicBezTo>
                    <a:cubicBezTo>
                      <a:pt x="4005776" y="3604034"/>
                      <a:pt x="4198861" y="3741885"/>
                      <a:pt x="4298425" y="3922338"/>
                    </a:cubicBezTo>
                    <a:close/>
                    <a:moveTo>
                      <a:pt x="2694273" y="1035086"/>
                    </a:moveTo>
                    <a:cubicBezTo>
                      <a:pt x="2838635" y="1163600"/>
                      <a:pt x="3004887" y="1241665"/>
                      <a:pt x="3174985" y="1261044"/>
                    </a:cubicBezTo>
                    <a:cubicBezTo>
                      <a:pt x="3205191" y="1264441"/>
                      <a:pt x="3235554" y="1265572"/>
                      <a:pt x="3265917" y="1264418"/>
                    </a:cubicBezTo>
                    <a:cubicBezTo>
                      <a:pt x="3275097" y="1276273"/>
                      <a:pt x="3284983" y="1287563"/>
                      <a:pt x="3295496" y="1298233"/>
                    </a:cubicBezTo>
                    <a:cubicBezTo>
                      <a:pt x="3384311" y="1387754"/>
                      <a:pt x="3507332" y="1433730"/>
                      <a:pt x="3615291" y="1466918"/>
                    </a:cubicBezTo>
                    <a:cubicBezTo>
                      <a:pt x="3849644" y="1538095"/>
                      <a:pt x="4093257" y="1574037"/>
                      <a:pt x="4338202" y="1573543"/>
                    </a:cubicBezTo>
                    <a:cubicBezTo>
                      <a:pt x="4755128" y="1573190"/>
                      <a:pt x="5165934" y="1473430"/>
                      <a:pt x="5536569" y="1282542"/>
                    </a:cubicBezTo>
                    <a:lnTo>
                      <a:pt x="5536569" y="1272656"/>
                    </a:lnTo>
                    <a:cubicBezTo>
                      <a:pt x="4952450" y="1575425"/>
                      <a:pt x="4244837" y="1651608"/>
                      <a:pt x="3617331" y="1459386"/>
                    </a:cubicBezTo>
                    <a:cubicBezTo>
                      <a:pt x="3509922" y="1426512"/>
                      <a:pt x="3388390" y="1380928"/>
                      <a:pt x="3300831" y="1292663"/>
                    </a:cubicBezTo>
                    <a:cubicBezTo>
                      <a:pt x="3291809" y="1283546"/>
                      <a:pt x="3283257" y="1273959"/>
                      <a:pt x="3275254" y="1263947"/>
                    </a:cubicBezTo>
                    <a:cubicBezTo>
                      <a:pt x="3347906" y="1259711"/>
                      <a:pt x="3432170" y="1239783"/>
                      <a:pt x="3497447" y="1180625"/>
                    </a:cubicBezTo>
                    <a:cubicBezTo>
                      <a:pt x="3545463" y="1135096"/>
                      <a:pt x="3572610" y="1071820"/>
                      <a:pt x="3572531" y="1005664"/>
                    </a:cubicBezTo>
                    <a:cubicBezTo>
                      <a:pt x="3572531" y="952391"/>
                      <a:pt x="3552446" y="905787"/>
                      <a:pt x="3516983" y="874325"/>
                    </a:cubicBezTo>
                    <a:cubicBezTo>
                      <a:pt x="3477754" y="839882"/>
                      <a:pt x="3422833" y="827250"/>
                      <a:pt x="3364775" y="840274"/>
                    </a:cubicBezTo>
                    <a:cubicBezTo>
                      <a:pt x="3295967" y="855966"/>
                      <a:pt x="3237124" y="902178"/>
                      <a:pt x="3211232" y="961963"/>
                    </a:cubicBezTo>
                    <a:cubicBezTo>
                      <a:pt x="3172788" y="1050856"/>
                      <a:pt x="3193186" y="1165953"/>
                      <a:pt x="3259876" y="1256808"/>
                    </a:cubicBezTo>
                    <a:cubicBezTo>
                      <a:pt x="3231788" y="1257608"/>
                      <a:pt x="3203622" y="1256407"/>
                      <a:pt x="3175690" y="1253199"/>
                    </a:cubicBezTo>
                    <a:cubicBezTo>
                      <a:pt x="2782930" y="1208635"/>
                      <a:pt x="2510132" y="879190"/>
                      <a:pt x="2385855" y="585835"/>
                    </a:cubicBezTo>
                    <a:cubicBezTo>
                      <a:pt x="2306455" y="398556"/>
                      <a:pt x="2265657" y="201391"/>
                      <a:pt x="2242041" y="1167"/>
                    </a:cubicBezTo>
                    <a:lnTo>
                      <a:pt x="2234195" y="-246"/>
                    </a:lnTo>
                    <a:cubicBezTo>
                      <a:pt x="2257732" y="201078"/>
                      <a:pt x="2298844" y="399890"/>
                      <a:pt x="2378872" y="588895"/>
                    </a:cubicBezTo>
                    <a:cubicBezTo>
                      <a:pt x="2452544" y="762680"/>
                      <a:pt x="2561600" y="917399"/>
                      <a:pt x="2694273" y="1035086"/>
                    </a:cubicBezTo>
                    <a:close/>
                    <a:moveTo>
                      <a:pt x="3218685" y="965101"/>
                    </a:moveTo>
                    <a:cubicBezTo>
                      <a:pt x="3243635" y="907591"/>
                      <a:pt x="3300282" y="862714"/>
                      <a:pt x="3366658" y="847964"/>
                    </a:cubicBezTo>
                    <a:cubicBezTo>
                      <a:pt x="3380623" y="844817"/>
                      <a:pt x="3394824" y="843216"/>
                      <a:pt x="3409103" y="843177"/>
                    </a:cubicBezTo>
                    <a:cubicBezTo>
                      <a:pt x="3446763" y="842448"/>
                      <a:pt x="3483481" y="855636"/>
                      <a:pt x="3512040" y="880210"/>
                    </a:cubicBezTo>
                    <a:cubicBezTo>
                      <a:pt x="3545777" y="910102"/>
                      <a:pt x="3564607" y="954745"/>
                      <a:pt x="3564920" y="1005742"/>
                    </a:cubicBezTo>
                    <a:cubicBezTo>
                      <a:pt x="3565077" y="1069693"/>
                      <a:pt x="3538794" y="1130859"/>
                      <a:pt x="3492347" y="1174819"/>
                    </a:cubicBezTo>
                    <a:cubicBezTo>
                      <a:pt x="3427463" y="1233976"/>
                      <a:pt x="3342022" y="1253277"/>
                      <a:pt x="3269683" y="1256416"/>
                    </a:cubicBezTo>
                    <a:cubicBezTo>
                      <a:pt x="3201975" y="1167130"/>
                      <a:pt x="3180712" y="1052817"/>
                      <a:pt x="3218685" y="96510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42"/>
              <p:cNvSpPr/>
              <p:nvPr/>
            </p:nvSpPr>
            <p:spPr>
              <a:xfrm>
                <a:off x="4136944" y="1567293"/>
                <a:ext cx="964681" cy="1135771"/>
              </a:xfrm>
              <a:custGeom>
                <a:rect b="b" l="l" r="r" t="t"/>
                <a:pathLst>
                  <a:path extrusionOk="0" h="1135771" w="964681">
                    <a:moveTo>
                      <a:pt x="549349" y="1083001"/>
                    </a:moveTo>
                    <a:cubicBezTo>
                      <a:pt x="521340" y="1123360"/>
                      <a:pt x="471911" y="1143021"/>
                      <a:pt x="423817" y="1132901"/>
                    </a:cubicBezTo>
                    <a:cubicBezTo>
                      <a:pt x="376742" y="1122073"/>
                      <a:pt x="339317" y="1073821"/>
                      <a:pt x="332963" y="1026354"/>
                    </a:cubicBezTo>
                    <a:cubicBezTo>
                      <a:pt x="234890" y="1032702"/>
                      <a:pt x="141996" y="981586"/>
                      <a:pt x="94921" y="895330"/>
                    </a:cubicBezTo>
                    <a:cubicBezTo>
                      <a:pt x="50357" y="810438"/>
                      <a:pt x="57654" y="698165"/>
                      <a:pt x="118459" y="623865"/>
                    </a:cubicBezTo>
                    <a:cubicBezTo>
                      <a:pt x="46513" y="531285"/>
                      <a:pt x="-4642" y="417599"/>
                      <a:pt x="-876" y="300383"/>
                    </a:cubicBezTo>
                    <a:cubicBezTo>
                      <a:pt x="2890" y="183167"/>
                      <a:pt x="69736" y="64303"/>
                      <a:pt x="178636" y="20524"/>
                    </a:cubicBezTo>
                    <a:cubicBezTo>
                      <a:pt x="238499" y="-3484"/>
                      <a:pt x="305502" y="-3877"/>
                      <a:pt x="369367" y="5303"/>
                    </a:cubicBezTo>
                    <a:cubicBezTo>
                      <a:pt x="438724" y="14145"/>
                      <a:pt x="505492" y="37188"/>
                      <a:pt x="565512" y="73012"/>
                    </a:cubicBezTo>
                    <a:cubicBezTo>
                      <a:pt x="623493" y="109754"/>
                      <a:pt x="668292" y="164000"/>
                      <a:pt x="693398" y="227888"/>
                    </a:cubicBezTo>
                    <a:cubicBezTo>
                      <a:pt x="855964" y="241861"/>
                      <a:pt x="976475" y="384992"/>
                      <a:pt x="962509" y="547573"/>
                    </a:cubicBezTo>
                    <a:cubicBezTo>
                      <a:pt x="960312" y="572946"/>
                      <a:pt x="954820" y="597927"/>
                      <a:pt x="946269" y="621904"/>
                    </a:cubicBezTo>
                    <a:cubicBezTo>
                      <a:pt x="875578" y="818363"/>
                      <a:pt x="747534" y="1017724"/>
                      <a:pt x="549349" y="1083001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42"/>
              <p:cNvSpPr/>
              <p:nvPr/>
            </p:nvSpPr>
            <p:spPr>
              <a:xfrm>
                <a:off x="4670770" y="2112481"/>
                <a:ext cx="674032" cy="1181842"/>
              </a:xfrm>
              <a:custGeom>
                <a:rect b="b" l="l" r="r" t="t"/>
                <a:pathLst>
                  <a:path extrusionOk="0" h="1181842" w="674032">
                    <a:moveTo>
                      <a:pt x="649464" y="692061"/>
                    </a:moveTo>
                    <a:cubicBezTo>
                      <a:pt x="621220" y="781582"/>
                      <a:pt x="560728" y="887500"/>
                      <a:pt x="432764" y="890325"/>
                    </a:cubicBezTo>
                    <a:lnTo>
                      <a:pt x="445474" y="1121148"/>
                    </a:lnTo>
                    <a:cubicBezTo>
                      <a:pt x="445474" y="1121148"/>
                      <a:pt x="349363" y="1251153"/>
                      <a:pt x="55694" y="1129856"/>
                    </a:cubicBezTo>
                    <a:lnTo>
                      <a:pt x="71857" y="760241"/>
                    </a:lnTo>
                    <a:cubicBezTo>
                      <a:pt x="71857" y="760241"/>
                      <a:pt x="31058" y="679194"/>
                      <a:pt x="21173" y="619017"/>
                    </a:cubicBezTo>
                    <a:cubicBezTo>
                      <a:pt x="-1737" y="478577"/>
                      <a:pt x="-41593" y="158861"/>
                      <a:pt x="112027" y="57022"/>
                    </a:cubicBezTo>
                    <a:cubicBezTo>
                      <a:pt x="215434" y="-11393"/>
                      <a:pt x="541349" y="-71962"/>
                      <a:pt x="644600" y="210329"/>
                    </a:cubicBezTo>
                    <a:cubicBezTo>
                      <a:pt x="659899" y="253160"/>
                      <a:pt x="668059" y="298226"/>
                      <a:pt x="668765" y="343708"/>
                    </a:cubicBezTo>
                    <a:lnTo>
                      <a:pt x="672766" y="522906"/>
                    </a:lnTo>
                    <a:cubicBezTo>
                      <a:pt x="674336" y="580188"/>
                      <a:pt x="666412" y="637337"/>
                      <a:pt x="649464" y="692061"/>
                    </a:cubicBezTo>
                    <a:close/>
                  </a:path>
                </a:pathLst>
              </a:custGeom>
              <a:solidFill>
                <a:srgbClr val="AE734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42"/>
              <p:cNvSpPr/>
              <p:nvPr/>
            </p:nvSpPr>
            <p:spPr>
              <a:xfrm>
                <a:off x="4804346" y="2963430"/>
                <a:ext cx="308261" cy="54057"/>
              </a:xfrm>
              <a:custGeom>
                <a:rect b="b" l="l" r="r" t="t"/>
                <a:pathLst>
                  <a:path extrusionOk="0" h="54057" w="308261">
                    <a:moveTo>
                      <a:pt x="238618" y="53812"/>
                    </a:moveTo>
                    <a:cubicBezTo>
                      <a:pt x="86174" y="53812"/>
                      <a:pt x="3244" y="12308"/>
                      <a:pt x="-1071" y="10268"/>
                    </a:cubicBezTo>
                    <a:lnTo>
                      <a:pt x="4264" y="-246"/>
                    </a:lnTo>
                    <a:cubicBezTo>
                      <a:pt x="5362" y="304"/>
                      <a:pt x="114105" y="54282"/>
                      <a:pt x="306327" y="38983"/>
                    </a:cubicBezTo>
                    <a:lnTo>
                      <a:pt x="307190" y="50674"/>
                    </a:lnTo>
                    <a:cubicBezTo>
                      <a:pt x="283339" y="52949"/>
                      <a:pt x="259801" y="53812"/>
                      <a:pt x="238618" y="538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42"/>
              <p:cNvSpPr/>
              <p:nvPr/>
            </p:nvSpPr>
            <p:spPr>
              <a:xfrm>
                <a:off x="5041839" y="2746572"/>
                <a:ext cx="125375" cy="83692"/>
              </a:xfrm>
              <a:custGeom>
                <a:rect b="b" l="l" r="r" t="t"/>
                <a:pathLst>
                  <a:path extrusionOk="0" h="83692" w="125375">
                    <a:moveTo>
                      <a:pt x="124304" y="35139"/>
                    </a:moveTo>
                    <a:lnTo>
                      <a:pt x="85075" y="1480"/>
                    </a:lnTo>
                    <a:lnTo>
                      <a:pt x="65225" y="23292"/>
                    </a:lnTo>
                    <a:lnTo>
                      <a:pt x="26859" y="-246"/>
                    </a:lnTo>
                    <a:lnTo>
                      <a:pt x="-1071" y="45809"/>
                    </a:lnTo>
                    <a:cubicBezTo>
                      <a:pt x="-1071" y="45809"/>
                      <a:pt x="59969" y="137213"/>
                      <a:pt x="124304" y="3513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42"/>
              <p:cNvSpPr/>
              <p:nvPr/>
            </p:nvSpPr>
            <p:spPr>
              <a:xfrm>
                <a:off x="4994607" y="2593266"/>
                <a:ext cx="287470" cy="209183"/>
              </a:xfrm>
              <a:custGeom>
                <a:rect b="b" l="l" r="r" t="t"/>
                <a:pathLst>
                  <a:path extrusionOk="0" h="209183" w="287470">
                    <a:moveTo>
                      <a:pt x="266863" y="2187"/>
                    </a:moveTo>
                    <a:cubicBezTo>
                      <a:pt x="277690" y="2234"/>
                      <a:pt x="286477" y="11044"/>
                      <a:pt x="286399" y="21879"/>
                    </a:cubicBezTo>
                    <a:cubicBezTo>
                      <a:pt x="286320" y="32715"/>
                      <a:pt x="277533" y="41463"/>
                      <a:pt x="266706" y="41416"/>
                    </a:cubicBezTo>
                    <a:cubicBezTo>
                      <a:pt x="255878" y="41376"/>
                      <a:pt x="247170" y="32604"/>
                      <a:pt x="247170" y="21801"/>
                    </a:cubicBezTo>
                    <a:cubicBezTo>
                      <a:pt x="247248" y="10958"/>
                      <a:pt x="256035" y="2187"/>
                      <a:pt x="266863" y="2187"/>
                    </a:cubicBezTo>
                    <a:close/>
                    <a:moveTo>
                      <a:pt x="12031" y="21173"/>
                    </a:moveTo>
                    <a:cubicBezTo>
                      <a:pt x="11953" y="32008"/>
                      <a:pt x="20740" y="40819"/>
                      <a:pt x="31567" y="40866"/>
                    </a:cubicBezTo>
                    <a:cubicBezTo>
                      <a:pt x="42395" y="40913"/>
                      <a:pt x="51182" y="32165"/>
                      <a:pt x="51260" y="21330"/>
                    </a:cubicBezTo>
                    <a:cubicBezTo>
                      <a:pt x="51339" y="10495"/>
                      <a:pt x="42552" y="1684"/>
                      <a:pt x="31724" y="1637"/>
                    </a:cubicBezTo>
                    <a:cubicBezTo>
                      <a:pt x="31724" y="1637"/>
                      <a:pt x="31646" y="1637"/>
                      <a:pt x="31646" y="1637"/>
                    </a:cubicBezTo>
                    <a:cubicBezTo>
                      <a:pt x="20819" y="1637"/>
                      <a:pt x="12110" y="10370"/>
                      <a:pt x="12031" y="21173"/>
                    </a:cubicBezTo>
                    <a:close/>
                    <a:moveTo>
                      <a:pt x="204096" y="131642"/>
                    </a:moveTo>
                    <a:lnTo>
                      <a:pt x="193739" y="-246"/>
                    </a:lnTo>
                    <a:lnTo>
                      <a:pt x="182049" y="617"/>
                    </a:lnTo>
                    <a:lnTo>
                      <a:pt x="191386" y="120187"/>
                    </a:lnTo>
                    <a:lnTo>
                      <a:pt x="130346" y="121521"/>
                    </a:lnTo>
                    <a:lnTo>
                      <a:pt x="130346" y="133290"/>
                    </a:lnTo>
                    <a:close/>
                    <a:moveTo>
                      <a:pt x="110810" y="208139"/>
                    </a:moveTo>
                    <a:cubicBezTo>
                      <a:pt x="133563" y="207275"/>
                      <a:pt x="167142" y="199194"/>
                      <a:pt x="186992" y="179423"/>
                    </a:cubicBezTo>
                    <a:lnTo>
                      <a:pt x="178676" y="171106"/>
                    </a:lnTo>
                    <a:cubicBezTo>
                      <a:pt x="161258" y="188524"/>
                      <a:pt x="130973" y="195585"/>
                      <a:pt x="110339" y="196370"/>
                    </a:cubicBezTo>
                    <a:cubicBezTo>
                      <a:pt x="91744" y="197751"/>
                      <a:pt x="73150" y="195538"/>
                      <a:pt x="55418" y="189858"/>
                    </a:cubicBezTo>
                    <a:cubicBezTo>
                      <a:pt x="35333" y="181792"/>
                      <a:pt x="18936" y="166705"/>
                      <a:pt x="9129" y="147412"/>
                    </a:cubicBezTo>
                    <a:lnTo>
                      <a:pt x="-1071" y="152512"/>
                    </a:lnTo>
                    <a:cubicBezTo>
                      <a:pt x="9991" y="174707"/>
                      <a:pt x="28899" y="192008"/>
                      <a:pt x="51966" y="201077"/>
                    </a:cubicBezTo>
                    <a:cubicBezTo>
                      <a:pt x="67815" y="206499"/>
                      <a:pt x="84448" y="209158"/>
                      <a:pt x="101238" y="2089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42"/>
              <p:cNvSpPr/>
              <p:nvPr/>
            </p:nvSpPr>
            <p:spPr>
              <a:xfrm>
                <a:off x="4557012" y="2486832"/>
                <a:ext cx="284010" cy="284019"/>
              </a:xfrm>
              <a:custGeom>
                <a:rect b="b" l="l" r="r" t="t"/>
                <a:pathLst>
                  <a:path extrusionOk="0" h="284019" w="284010">
                    <a:moveTo>
                      <a:pt x="-1036" y="144946"/>
                    </a:moveTo>
                    <a:cubicBezTo>
                      <a:pt x="-2762" y="66535"/>
                      <a:pt x="59377" y="1548"/>
                      <a:pt x="137756" y="-209"/>
                    </a:cubicBezTo>
                    <a:cubicBezTo>
                      <a:pt x="216136" y="-1967"/>
                      <a:pt x="281177" y="60172"/>
                      <a:pt x="282904" y="138583"/>
                    </a:cubicBezTo>
                    <a:cubicBezTo>
                      <a:pt x="284629" y="216994"/>
                      <a:pt x="222490" y="281980"/>
                      <a:pt x="144111" y="283738"/>
                    </a:cubicBezTo>
                    <a:cubicBezTo>
                      <a:pt x="144111" y="283738"/>
                      <a:pt x="144111" y="283738"/>
                      <a:pt x="144111" y="283738"/>
                    </a:cubicBezTo>
                    <a:cubicBezTo>
                      <a:pt x="65732" y="285488"/>
                      <a:pt x="690" y="223349"/>
                      <a:pt x="-1036" y="144946"/>
                    </a:cubicBezTo>
                    <a:close/>
                  </a:path>
                </a:pathLst>
              </a:custGeom>
              <a:solidFill>
                <a:srgbClr val="AE734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42"/>
              <p:cNvSpPr/>
              <p:nvPr/>
            </p:nvSpPr>
            <p:spPr>
              <a:xfrm>
                <a:off x="4520131" y="2025553"/>
                <a:ext cx="849231" cy="541610"/>
              </a:xfrm>
              <a:custGeom>
                <a:rect b="b" l="l" r="r" t="t"/>
                <a:pathLst>
                  <a:path extrusionOk="0" h="541610" w="849231">
                    <a:moveTo>
                      <a:pt x="21723" y="455586"/>
                    </a:moveTo>
                    <a:cubicBezTo>
                      <a:pt x="55302" y="504151"/>
                      <a:pt x="113596" y="531533"/>
                      <a:pt x="172126" y="538908"/>
                    </a:cubicBezTo>
                    <a:cubicBezTo>
                      <a:pt x="230656" y="546283"/>
                      <a:pt x="289813" y="536005"/>
                      <a:pt x="347401" y="522039"/>
                    </a:cubicBezTo>
                    <a:cubicBezTo>
                      <a:pt x="402321" y="508623"/>
                      <a:pt x="457870" y="491363"/>
                      <a:pt x="504788" y="459273"/>
                    </a:cubicBezTo>
                    <a:cubicBezTo>
                      <a:pt x="551705" y="427184"/>
                      <a:pt x="592582" y="382855"/>
                      <a:pt x="600977" y="326679"/>
                    </a:cubicBezTo>
                    <a:cubicBezTo>
                      <a:pt x="641383" y="396060"/>
                      <a:pt x="702816" y="450800"/>
                      <a:pt x="776331" y="482968"/>
                    </a:cubicBezTo>
                    <a:cubicBezTo>
                      <a:pt x="796729" y="491833"/>
                      <a:pt x="823405" y="497874"/>
                      <a:pt x="839097" y="482418"/>
                    </a:cubicBezTo>
                    <a:cubicBezTo>
                      <a:pt x="865380" y="362809"/>
                      <a:pt x="833762" y="237810"/>
                      <a:pt x="753813" y="145049"/>
                    </a:cubicBezTo>
                    <a:cubicBezTo>
                      <a:pt x="672531" y="55387"/>
                      <a:pt x="553510" y="9693"/>
                      <a:pt x="433156" y="21949"/>
                    </a:cubicBezTo>
                    <a:cubicBezTo>
                      <a:pt x="359562" y="-12887"/>
                      <a:pt x="265412" y="-4963"/>
                      <a:pt x="193623" y="33482"/>
                    </a:cubicBezTo>
                    <a:cubicBezTo>
                      <a:pt x="121834" y="71926"/>
                      <a:pt x="68090" y="139635"/>
                      <a:pt x="38669" y="215504"/>
                    </a:cubicBezTo>
                    <a:cubicBezTo>
                      <a:pt x="9247" y="291373"/>
                      <a:pt x="-24568" y="388661"/>
                      <a:pt x="21723" y="455586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42"/>
              <p:cNvSpPr/>
              <p:nvPr/>
            </p:nvSpPr>
            <p:spPr>
              <a:xfrm>
                <a:off x="4653001" y="2575141"/>
                <a:ext cx="111096" cy="201245"/>
              </a:xfrm>
              <a:custGeom>
                <a:rect b="b" l="l" r="r" t="t"/>
                <a:pathLst>
                  <a:path extrusionOk="0" h="201245" w="111096">
                    <a:moveTo>
                      <a:pt x="1361" y="87392"/>
                    </a:moveTo>
                    <a:lnTo>
                      <a:pt x="-1071" y="75859"/>
                    </a:lnTo>
                    <a:lnTo>
                      <a:pt x="61695" y="63070"/>
                    </a:lnTo>
                    <a:cubicBezTo>
                      <a:pt x="65932" y="62239"/>
                      <a:pt x="68756" y="58120"/>
                      <a:pt x="67893" y="53867"/>
                    </a:cubicBezTo>
                    <a:cubicBezTo>
                      <a:pt x="67501" y="51968"/>
                      <a:pt x="66481" y="50274"/>
                      <a:pt x="64912" y="49105"/>
                    </a:cubicBezTo>
                    <a:lnTo>
                      <a:pt x="12973" y="9013"/>
                    </a:lnTo>
                    <a:lnTo>
                      <a:pt x="20191" y="-246"/>
                    </a:lnTo>
                    <a:lnTo>
                      <a:pt x="72131" y="39847"/>
                    </a:lnTo>
                    <a:cubicBezTo>
                      <a:pt x="80761" y="46437"/>
                      <a:pt x="82329" y="58747"/>
                      <a:pt x="75739" y="67346"/>
                    </a:cubicBezTo>
                    <a:cubicBezTo>
                      <a:pt x="72915" y="71057"/>
                      <a:pt x="68835" y="73631"/>
                      <a:pt x="64285" y="74604"/>
                    </a:cubicBezTo>
                    <a:close/>
                    <a:moveTo>
                      <a:pt x="110025" y="186249"/>
                    </a:moveTo>
                    <a:lnTo>
                      <a:pt x="104690" y="175736"/>
                    </a:lnTo>
                    <a:cubicBezTo>
                      <a:pt x="80604" y="186696"/>
                      <a:pt x="54006" y="191074"/>
                      <a:pt x="27644" y="188446"/>
                    </a:cubicBezTo>
                    <a:lnTo>
                      <a:pt x="26310" y="200136"/>
                    </a:lnTo>
                    <a:cubicBezTo>
                      <a:pt x="31724" y="200733"/>
                      <a:pt x="37216" y="201015"/>
                      <a:pt x="42630" y="200999"/>
                    </a:cubicBezTo>
                    <a:cubicBezTo>
                      <a:pt x="65853" y="201039"/>
                      <a:pt x="88921" y="196033"/>
                      <a:pt x="110025" y="1863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42"/>
              <p:cNvSpPr/>
              <p:nvPr/>
            </p:nvSpPr>
            <p:spPr>
              <a:xfrm>
                <a:off x="4362942" y="2033860"/>
                <a:ext cx="399115" cy="520155"/>
              </a:xfrm>
              <a:custGeom>
                <a:rect b="b" l="l" r="r" t="t"/>
                <a:pathLst>
                  <a:path extrusionOk="0" h="520155" w="399115">
                    <a:moveTo>
                      <a:pt x="227712" y="500944"/>
                    </a:moveTo>
                    <a:cubicBezTo>
                      <a:pt x="91431" y="352894"/>
                      <a:pt x="116616" y="187896"/>
                      <a:pt x="197585" y="97278"/>
                    </a:cubicBezTo>
                    <a:cubicBezTo>
                      <a:pt x="271021" y="15054"/>
                      <a:pt x="391611" y="303"/>
                      <a:pt x="396710" y="-246"/>
                    </a:cubicBezTo>
                    <a:lnTo>
                      <a:pt x="398044" y="11445"/>
                    </a:lnTo>
                    <a:cubicBezTo>
                      <a:pt x="396867" y="11445"/>
                      <a:pt x="276749" y="26352"/>
                      <a:pt x="206372" y="105123"/>
                    </a:cubicBezTo>
                    <a:cubicBezTo>
                      <a:pt x="128777" y="191898"/>
                      <a:pt x="105082" y="350305"/>
                      <a:pt x="236342" y="493019"/>
                    </a:cubicBezTo>
                    <a:close/>
                    <a:moveTo>
                      <a:pt x="201115" y="519617"/>
                    </a:moveTo>
                    <a:lnTo>
                      <a:pt x="199546" y="508005"/>
                    </a:lnTo>
                    <a:cubicBezTo>
                      <a:pt x="165182" y="509629"/>
                      <a:pt x="131366" y="498449"/>
                      <a:pt x="104768" y="476622"/>
                    </a:cubicBezTo>
                    <a:cubicBezTo>
                      <a:pt x="53849" y="436765"/>
                      <a:pt x="21996" y="364349"/>
                      <a:pt x="10619" y="261333"/>
                    </a:cubicBezTo>
                    <a:lnTo>
                      <a:pt x="-1071" y="262667"/>
                    </a:lnTo>
                    <a:cubicBezTo>
                      <a:pt x="11090" y="369134"/>
                      <a:pt x="44513" y="444297"/>
                      <a:pt x="98178" y="486115"/>
                    </a:cubicBezTo>
                    <a:cubicBezTo>
                      <a:pt x="124775" y="507377"/>
                      <a:pt x="157570" y="519240"/>
                      <a:pt x="191622" y="519852"/>
                    </a:cubicBezTo>
                    <a:cubicBezTo>
                      <a:pt x="194759" y="519978"/>
                      <a:pt x="197976" y="519899"/>
                      <a:pt x="201115" y="519617"/>
                    </a:cubicBezTo>
                    <a:close/>
                  </a:path>
                </a:pathLst>
              </a:custGeom>
              <a:solidFill>
                <a:srgbClr val="3C393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42"/>
              <p:cNvSpPr/>
              <p:nvPr/>
            </p:nvSpPr>
            <p:spPr>
              <a:xfrm>
                <a:off x="5569468" y="4319811"/>
                <a:ext cx="3401540" cy="1362500"/>
              </a:xfrm>
              <a:custGeom>
                <a:rect b="b" l="l" r="r" t="t"/>
                <a:pathLst>
                  <a:path extrusionOk="0" h="1362500" w="3401540">
                    <a:moveTo>
                      <a:pt x="3316994" y="-246"/>
                    </a:moveTo>
                    <a:lnTo>
                      <a:pt x="1737321" y="-246"/>
                    </a:lnTo>
                    <a:cubicBezTo>
                      <a:pt x="1699583" y="-269"/>
                      <a:pt x="1666552" y="25010"/>
                      <a:pt x="1656745" y="61422"/>
                    </a:cubicBezTo>
                    <a:lnTo>
                      <a:pt x="1350210" y="1191217"/>
                    </a:lnTo>
                    <a:lnTo>
                      <a:pt x="-1071" y="1191217"/>
                    </a:lnTo>
                    <a:lnTo>
                      <a:pt x="-1071" y="1362255"/>
                    </a:lnTo>
                    <a:lnTo>
                      <a:pt x="3056670" y="1362255"/>
                    </a:lnTo>
                    <a:lnTo>
                      <a:pt x="3397570" y="104966"/>
                    </a:lnTo>
                    <a:cubicBezTo>
                      <a:pt x="3409574" y="60449"/>
                      <a:pt x="3383212" y="14638"/>
                      <a:pt x="3338726" y="2633"/>
                    </a:cubicBezTo>
                    <a:cubicBezTo>
                      <a:pt x="3331587" y="727"/>
                      <a:pt x="3324290" y="-246"/>
                      <a:pt x="3316994" y="-2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42"/>
              <p:cNvSpPr/>
              <p:nvPr/>
            </p:nvSpPr>
            <p:spPr>
              <a:xfrm>
                <a:off x="6887640" y="4557617"/>
                <a:ext cx="1269518" cy="1068440"/>
              </a:xfrm>
              <a:custGeom>
                <a:rect b="b" l="l" r="r" t="t"/>
                <a:pathLst>
                  <a:path extrusionOk="0" h="1068440" w="1269518">
                    <a:moveTo>
                      <a:pt x="10226" y="1068195"/>
                    </a:moveTo>
                    <a:lnTo>
                      <a:pt x="-1071" y="1065135"/>
                    </a:lnTo>
                    <a:lnTo>
                      <a:pt x="284672" y="-246"/>
                    </a:lnTo>
                    <a:lnTo>
                      <a:pt x="296049" y="2736"/>
                    </a:lnTo>
                    <a:close/>
                    <a:moveTo>
                      <a:pt x="1263279" y="519460"/>
                    </a:moveTo>
                    <a:cubicBezTo>
                      <a:pt x="1273007" y="478261"/>
                      <a:pt x="1268928" y="435023"/>
                      <a:pt x="1251666" y="396359"/>
                    </a:cubicBezTo>
                    <a:cubicBezTo>
                      <a:pt x="1234484" y="359876"/>
                      <a:pt x="1206240" y="335711"/>
                      <a:pt x="1172111" y="328336"/>
                    </a:cubicBezTo>
                    <a:cubicBezTo>
                      <a:pt x="1102126" y="313116"/>
                      <a:pt x="1029317" y="374156"/>
                      <a:pt x="1009702" y="464304"/>
                    </a:cubicBezTo>
                    <a:lnTo>
                      <a:pt x="1009702" y="464304"/>
                    </a:lnTo>
                    <a:cubicBezTo>
                      <a:pt x="1000052" y="505502"/>
                      <a:pt x="1004132" y="548740"/>
                      <a:pt x="1021314" y="587404"/>
                    </a:cubicBezTo>
                    <a:cubicBezTo>
                      <a:pt x="1038497" y="623887"/>
                      <a:pt x="1066741" y="648053"/>
                      <a:pt x="1100949" y="655506"/>
                    </a:cubicBezTo>
                    <a:cubicBezTo>
                      <a:pt x="1108089" y="657059"/>
                      <a:pt x="1115306" y="657852"/>
                      <a:pt x="1122603" y="657860"/>
                    </a:cubicBezTo>
                    <a:cubicBezTo>
                      <a:pt x="1185291" y="657860"/>
                      <a:pt x="1245703" y="600350"/>
                      <a:pt x="1263279" y="519460"/>
                    </a:cubicBezTo>
                    <a:close/>
                    <a:moveTo>
                      <a:pt x="1021235" y="466814"/>
                    </a:moveTo>
                    <a:cubicBezTo>
                      <a:pt x="1039438" y="382943"/>
                      <a:pt x="1105970" y="325982"/>
                      <a:pt x="1169599" y="339791"/>
                    </a:cubicBezTo>
                    <a:cubicBezTo>
                      <a:pt x="1200041" y="346460"/>
                      <a:pt x="1225462" y="368271"/>
                      <a:pt x="1241075" y="401381"/>
                    </a:cubicBezTo>
                    <a:cubicBezTo>
                      <a:pt x="1257159" y="437714"/>
                      <a:pt x="1260925" y="478285"/>
                      <a:pt x="1251823" y="516949"/>
                    </a:cubicBezTo>
                    <a:cubicBezTo>
                      <a:pt x="1233543" y="600821"/>
                      <a:pt x="1167011" y="657781"/>
                      <a:pt x="1103460" y="643973"/>
                    </a:cubicBezTo>
                    <a:cubicBezTo>
                      <a:pt x="1072940" y="637382"/>
                      <a:pt x="1047519" y="615492"/>
                      <a:pt x="1031984" y="582383"/>
                    </a:cubicBezTo>
                    <a:cubicBezTo>
                      <a:pt x="1015822" y="546073"/>
                      <a:pt x="1012056" y="505478"/>
                      <a:pt x="1021235" y="4668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42"/>
              <p:cNvSpPr/>
              <p:nvPr/>
            </p:nvSpPr>
            <p:spPr>
              <a:xfrm>
                <a:off x="3541016" y="3071153"/>
                <a:ext cx="2867167" cy="2610923"/>
              </a:xfrm>
              <a:custGeom>
                <a:rect b="b" l="l" r="r" t="t"/>
                <a:pathLst>
                  <a:path extrusionOk="0" h="2610923" w="2867167">
                    <a:moveTo>
                      <a:pt x="-1071" y="2610678"/>
                    </a:moveTo>
                    <a:lnTo>
                      <a:pt x="424720" y="595172"/>
                    </a:lnTo>
                    <a:cubicBezTo>
                      <a:pt x="453828" y="455423"/>
                      <a:pt x="557863" y="343235"/>
                      <a:pt x="695007" y="303622"/>
                    </a:cubicBezTo>
                    <a:lnTo>
                      <a:pt x="1176739" y="164516"/>
                    </a:lnTo>
                    <a:lnTo>
                      <a:pt x="1185998" y="-246"/>
                    </a:lnTo>
                    <a:lnTo>
                      <a:pt x="1584251" y="9954"/>
                    </a:lnTo>
                    <a:lnTo>
                      <a:pt x="1584251" y="164673"/>
                    </a:lnTo>
                    <a:lnTo>
                      <a:pt x="2035854" y="295855"/>
                    </a:lnTo>
                    <a:cubicBezTo>
                      <a:pt x="2117372" y="319526"/>
                      <a:pt x="2193241" y="359571"/>
                      <a:pt x="2258832" y="413542"/>
                    </a:cubicBezTo>
                    <a:lnTo>
                      <a:pt x="2866097" y="913476"/>
                    </a:lnTo>
                    <a:lnTo>
                      <a:pt x="2706905" y="1620382"/>
                    </a:lnTo>
                    <a:lnTo>
                      <a:pt x="2200537" y="1414743"/>
                    </a:lnTo>
                    <a:lnTo>
                      <a:pt x="2140831" y="1663298"/>
                    </a:lnTo>
                    <a:lnTo>
                      <a:pt x="2355179" y="261036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42"/>
              <p:cNvSpPr/>
              <p:nvPr/>
            </p:nvSpPr>
            <p:spPr>
              <a:xfrm rot="-4637080">
                <a:off x="4128335" y="4380202"/>
                <a:ext cx="644453" cy="11762"/>
              </a:xfrm>
              <a:custGeom>
                <a:rect b="b" l="l" r="r" t="t"/>
                <a:pathLst>
                  <a:path extrusionOk="0" h="11768" w="644767">
                    <a:moveTo>
                      <a:pt x="-1072" y="-246"/>
                    </a:moveTo>
                    <a:lnTo>
                      <a:pt x="643696" y="-246"/>
                    </a:lnTo>
                    <a:lnTo>
                      <a:pt x="643696" y="11523"/>
                    </a:lnTo>
                    <a:lnTo>
                      <a:pt x="-1072" y="115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42"/>
              <p:cNvSpPr/>
              <p:nvPr/>
            </p:nvSpPr>
            <p:spPr>
              <a:xfrm rot="-931907">
                <a:off x="5666950" y="3974982"/>
                <a:ext cx="11756" cy="519724"/>
              </a:xfrm>
              <a:custGeom>
                <a:rect b="b" l="l" r="r" t="t"/>
                <a:pathLst>
                  <a:path extrusionOk="0" h="520254" w="11768">
                    <a:moveTo>
                      <a:pt x="-1072" y="-246"/>
                    </a:moveTo>
                    <a:lnTo>
                      <a:pt x="10697" y="-246"/>
                    </a:lnTo>
                    <a:lnTo>
                      <a:pt x="10697" y="520009"/>
                    </a:lnTo>
                    <a:lnTo>
                      <a:pt x="-1072" y="52000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42"/>
              <p:cNvSpPr/>
              <p:nvPr/>
            </p:nvSpPr>
            <p:spPr>
              <a:xfrm>
                <a:off x="6248993" y="2830758"/>
                <a:ext cx="1383214" cy="1957489"/>
              </a:xfrm>
              <a:custGeom>
                <a:rect b="b" l="l" r="r" t="t"/>
                <a:pathLst>
                  <a:path extrusionOk="0" h="1957489" w="1383214">
                    <a:moveTo>
                      <a:pt x="157885" y="1154656"/>
                    </a:moveTo>
                    <a:lnTo>
                      <a:pt x="1003112" y="-246"/>
                    </a:lnTo>
                    <a:lnTo>
                      <a:pt x="1382143" y="138076"/>
                    </a:lnTo>
                    <a:lnTo>
                      <a:pt x="597563" y="1765921"/>
                    </a:lnTo>
                    <a:cubicBezTo>
                      <a:pt x="524126" y="1925505"/>
                      <a:pt x="338181" y="1999114"/>
                      <a:pt x="175380" y="1933037"/>
                    </a:cubicBezTo>
                    <a:lnTo>
                      <a:pt x="-1071" y="1860777"/>
                    </a:lnTo>
                    <a:lnTo>
                      <a:pt x="157885" y="1154656"/>
                    </a:lnTo>
                    <a:close/>
                  </a:path>
                </a:pathLst>
              </a:custGeom>
              <a:solidFill>
                <a:srgbClr val="AE734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42"/>
              <p:cNvSpPr/>
              <p:nvPr/>
            </p:nvSpPr>
            <p:spPr>
              <a:xfrm>
                <a:off x="7209412" y="2275825"/>
                <a:ext cx="1047946" cy="812667"/>
              </a:xfrm>
              <a:custGeom>
                <a:rect b="b" l="l" r="r" t="t"/>
                <a:pathLst>
                  <a:path extrusionOk="0" h="812667" w="1047946">
                    <a:moveTo>
                      <a:pt x="622340" y="305191"/>
                    </a:moveTo>
                    <a:lnTo>
                      <a:pt x="889097" y="92256"/>
                    </a:lnTo>
                    <a:cubicBezTo>
                      <a:pt x="910045" y="75388"/>
                      <a:pt x="940016" y="75388"/>
                      <a:pt x="960964" y="92256"/>
                    </a:cubicBezTo>
                    <a:lnTo>
                      <a:pt x="1025692" y="179109"/>
                    </a:lnTo>
                    <a:lnTo>
                      <a:pt x="1046875" y="332102"/>
                    </a:lnTo>
                    <a:cubicBezTo>
                      <a:pt x="1044287" y="370468"/>
                      <a:pt x="1026634" y="406261"/>
                      <a:pt x="997839" y="431744"/>
                    </a:cubicBezTo>
                    <a:lnTo>
                      <a:pt x="760739" y="640991"/>
                    </a:lnTo>
                    <a:lnTo>
                      <a:pt x="326161" y="812422"/>
                    </a:lnTo>
                    <a:lnTo>
                      <a:pt x="37043" y="736318"/>
                    </a:lnTo>
                    <a:cubicBezTo>
                      <a:pt x="37043" y="736318"/>
                      <a:pt x="-35060" y="515223"/>
                      <a:pt x="19076" y="404597"/>
                    </a:cubicBezTo>
                    <a:lnTo>
                      <a:pt x="481586" y="-246"/>
                    </a:lnTo>
                    <a:lnTo>
                      <a:pt x="481586" y="-246"/>
                    </a:lnTo>
                    <a:lnTo>
                      <a:pt x="486294" y="5796"/>
                    </a:lnTo>
                    <a:cubicBezTo>
                      <a:pt x="528817" y="65408"/>
                      <a:pt x="523404" y="146769"/>
                      <a:pt x="473348" y="200214"/>
                    </a:cubicBezTo>
                    <a:lnTo>
                      <a:pt x="362644" y="340497"/>
                    </a:lnTo>
                    <a:close/>
                  </a:path>
                </a:pathLst>
              </a:custGeom>
              <a:solidFill>
                <a:srgbClr val="AE734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42"/>
              <p:cNvSpPr/>
              <p:nvPr/>
            </p:nvSpPr>
            <p:spPr>
              <a:xfrm>
                <a:off x="7307704" y="2381194"/>
                <a:ext cx="924470" cy="569840"/>
              </a:xfrm>
              <a:custGeom>
                <a:rect b="b" l="l" r="r" t="t"/>
                <a:pathLst>
                  <a:path extrusionOk="0" h="569840" w="924470">
                    <a:moveTo>
                      <a:pt x="580930" y="438570"/>
                    </a:moveTo>
                    <a:lnTo>
                      <a:pt x="574340" y="428841"/>
                    </a:lnTo>
                    <a:lnTo>
                      <a:pt x="796611" y="277417"/>
                    </a:lnTo>
                    <a:lnTo>
                      <a:pt x="915554" y="162241"/>
                    </a:lnTo>
                    <a:lnTo>
                      <a:pt x="923399" y="170636"/>
                    </a:lnTo>
                    <a:lnTo>
                      <a:pt x="803358" y="286910"/>
                    </a:lnTo>
                    <a:close/>
                    <a:moveTo>
                      <a:pt x="773074" y="194252"/>
                    </a:moveTo>
                    <a:lnTo>
                      <a:pt x="893115" y="78056"/>
                    </a:lnTo>
                    <a:lnTo>
                      <a:pt x="885269" y="69582"/>
                    </a:lnTo>
                    <a:lnTo>
                      <a:pt x="766326" y="184837"/>
                    </a:lnTo>
                    <a:lnTo>
                      <a:pt x="543977" y="336261"/>
                    </a:lnTo>
                    <a:lnTo>
                      <a:pt x="550646" y="345989"/>
                    </a:lnTo>
                    <a:close/>
                    <a:moveTo>
                      <a:pt x="736356" y="124424"/>
                    </a:moveTo>
                    <a:lnTo>
                      <a:pt x="856396" y="8150"/>
                    </a:lnTo>
                    <a:lnTo>
                      <a:pt x="848550" y="-246"/>
                    </a:lnTo>
                    <a:lnTo>
                      <a:pt x="729608" y="114931"/>
                    </a:lnTo>
                    <a:lnTo>
                      <a:pt x="507258" y="266354"/>
                    </a:lnTo>
                    <a:lnTo>
                      <a:pt x="513927" y="276083"/>
                    </a:lnTo>
                    <a:close/>
                    <a:moveTo>
                      <a:pt x="44435" y="493177"/>
                    </a:moveTo>
                    <a:cubicBezTo>
                      <a:pt x="74876" y="426778"/>
                      <a:pt x="141173" y="384167"/>
                      <a:pt x="214218" y="384041"/>
                    </a:cubicBezTo>
                    <a:lnTo>
                      <a:pt x="266078" y="384041"/>
                    </a:lnTo>
                    <a:lnTo>
                      <a:pt x="266078" y="372430"/>
                    </a:lnTo>
                    <a:lnTo>
                      <a:pt x="214218" y="372430"/>
                    </a:lnTo>
                    <a:cubicBezTo>
                      <a:pt x="136544" y="372548"/>
                      <a:pt x="66089" y="417865"/>
                      <a:pt x="33764" y="488469"/>
                    </a:cubicBezTo>
                    <a:lnTo>
                      <a:pt x="-1071" y="564730"/>
                    </a:lnTo>
                    <a:lnTo>
                      <a:pt x="9677" y="5695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42"/>
              <p:cNvSpPr/>
              <p:nvPr/>
            </p:nvSpPr>
            <p:spPr>
              <a:xfrm>
                <a:off x="3610295" y="4693271"/>
                <a:ext cx="2501944" cy="1068988"/>
              </a:xfrm>
              <a:custGeom>
                <a:rect b="b" l="l" r="r" t="t"/>
                <a:pathLst>
                  <a:path extrusionOk="0" h="1068988" w="2501944">
                    <a:moveTo>
                      <a:pt x="138426" y="-246"/>
                    </a:moveTo>
                    <a:lnTo>
                      <a:pt x="768601" y="7130"/>
                    </a:lnTo>
                    <a:lnTo>
                      <a:pt x="664801" y="531778"/>
                    </a:lnTo>
                    <a:lnTo>
                      <a:pt x="1616104" y="595486"/>
                    </a:lnTo>
                    <a:lnTo>
                      <a:pt x="1870151" y="554295"/>
                    </a:lnTo>
                    <a:cubicBezTo>
                      <a:pt x="1905221" y="548615"/>
                      <a:pt x="1941155" y="555009"/>
                      <a:pt x="1972146" y="572419"/>
                    </a:cubicBezTo>
                    <a:lnTo>
                      <a:pt x="2500874" y="870559"/>
                    </a:lnTo>
                    <a:lnTo>
                      <a:pt x="2483535" y="895901"/>
                    </a:lnTo>
                    <a:cubicBezTo>
                      <a:pt x="2470825" y="914409"/>
                      <a:pt x="2447523" y="922491"/>
                      <a:pt x="2426104" y="915830"/>
                    </a:cubicBezTo>
                    <a:lnTo>
                      <a:pt x="2426104" y="915830"/>
                    </a:lnTo>
                    <a:lnTo>
                      <a:pt x="2496716" y="956235"/>
                    </a:lnTo>
                    <a:lnTo>
                      <a:pt x="2482907" y="980950"/>
                    </a:lnTo>
                    <a:cubicBezTo>
                      <a:pt x="2465411" y="1012215"/>
                      <a:pt x="2427516" y="1025851"/>
                      <a:pt x="2394092" y="1012961"/>
                    </a:cubicBezTo>
                    <a:lnTo>
                      <a:pt x="2386247" y="1009744"/>
                    </a:lnTo>
                    <a:lnTo>
                      <a:pt x="2372203" y="1028731"/>
                    </a:lnTo>
                    <a:cubicBezTo>
                      <a:pt x="2351098" y="1057430"/>
                      <a:pt x="2316106" y="1072447"/>
                      <a:pt x="2280721" y="1067960"/>
                    </a:cubicBezTo>
                    <a:lnTo>
                      <a:pt x="1714176" y="996328"/>
                    </a:lnTo>
                    <a:lnTo>
                      <a:pt x="301226" y="998210"/>
                    </a:lnTo>
                    <a:cubicBezTo>
                      <a:pt x="134503" y="998461"/>
                      <a:pt x="-837" y="863529"/>
                      <a:pt x="-1071" y="696830"/>
                    </a:cubicBezTo>
                    <a:cubicBezTo>
                      <a:pt x="-1071" y="673818"/>
                      <a:pt x="1517" y="650869"/>
                      <a:pt x="6696" y="628438"/>
                    </a:cubicBezTo>
                    <a:close/>
                  </a:path>
                </a:pathLst>
              </a:custGeom>
              <a:solidFill>
                <a:srgbClr val="AE734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42"/>
              <p:cNvSpPr/>
              <p:nvPr/>
            </p:nvSpPr>
            <p:spPr>
              <a:xfrm>
                <a:off x="5616150" y="5469848"/>
                <a:ext cx="450427" cy="238983"/>
              </a:xfrm>
              <a:custGeom>
                <a:rect b="b" l="l" r="r" t="t"/>
                <a:pathLst>
                  <a:path extrusionOk="0" h="238983" w="450427">
                    <a:moveTo>
                      <a:pt x="378273" y="238738"/>
                    </a:moveTo>
                    <a:lnTo>
                      <a:pt x="-1071" y="121914"/>
                    </a:lnTo>
                    <a:lnTo>
                      <a:pt x="2381" y="110694"/>
                    </a:lnTo>
                    <a:lnTo>
                      <a:pt x="381647" y="227440"/>
                    </a:lnTo>
                    <a:close/>
                    <a:moveTo>
                      <a:pt x="449356" y="144588"/>
                    </a:moveTo>
                    <a:lnTo>
                      <a:pt x="101002" y="-246"/>
                    </a:lnTo>
                    <a:lnTo>
                      <a:pt x="96452" y="10660"/>
                    </a:lnTo>
                    <a:lnTo>
                      <a:pt x="444806" y="15549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42"/>
              <p:cNvSpPr/>
              <p:nvPr/>
            </p:nvSpPr>
            <p:spPr>
              <a:xfrm>
                <a:off x="5072437" y="5278567"/>
                <a:ext cx="190025" cy="411590"/>
              </a:xfrm>
              <a:custGeom>
                <a:rect b="b" l="l" r="r" t="t"/>
                <a:pathLst>
                  <a:path extrusionOk="0" h="411590" w="190025">
                    <a:moveTo>
                      <a:pt x="154955" y="10357"/>
                    </a:moveTo>
                    <a:lnTo>
                      <a:pt x="190025" y="411355"/>
                    </a:lnTo>
                    <a:lnTo>
                      <a:pt x="28402" y="411591"/>
                    </a:lnTo>
                    <a:lnTo>
                      <a:pt x="0" y="0"/>
                    </a:lnTo>
                    <a:lnTo>
                      <a:pt x="154955" y="103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42"/>
              <p:cNvSpPr/>
              <p:nvPr/>
            </p:nvSpPr>
            <p:spPr>
              <a:xfrm>
                <a:off x="5071339" y="5326427"/>
                <a:ext cx="192221" cy="170567"/>
              </a:xfrm>
              <a:custGeom>
                <a:rect b="b" l="l" r="r" t="t"/>
                <a:pathLst>
                  <a:path extrusionOk="0" h="170567" w="192221">
                    <a:moveTo>
                      <a:pt x="192222" y="85284"/>
                    </a:moveTo>
                    <a:cubicBezTo>
                      <a:pt x="192222" y="132385"/>
                      <a:pt x="149192" y="170568"/>
                      <a:pt x="96111" y="170568"/>
                    </a:cubicBezTo>
                    <a:cubicBezTo>
                      <a:pt x="43030" y="170568"/>
                      <a:pt x="0" y="132385"/>
                      <a:pt x="0" y="85284"/>
                    </a:cubicBezTo>
                    <a:cubicBezTo>
                      <a:pt x="0" y="38183"/>
                      <a:pt x="43030" y="0"/>
                      <a:pt x="96111" y="0"/>
                    </a:cubicBezTo>
                    <a:cubicBezTo>
                      <a:pt x="149192" y="0"/>
                      <a:pt x="192222" y="38183"/>
                      <a:pt x="192222" y="852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42"/>
              <p:cNvSpPr/>
              <p:nvPr/>
            </p:nvSpPr>
            <p:spPr>
              <a:xfrm>
                <a:off x="5151993" y="5355378"/>
                <a:ext cx="69278" cy="58529"/>
              </a:xfrm>
              <a:custGeom>
                <a:rect b="b" l="l" r="r" t="t"/>
                <a:pathLst>
                  <a:path extrusionOk="0" h="58529" w="69278">
                    <a:moveTo>
                      <a:pt x="69279" y="58529"/>
                    </a:moveTo>
                    <a:lnTo>
                      <a:pt x="0" y="58529"/>
                    </a:lnTo>
                    <a:lnTo>
                      <a:pt x="16476" y="0"/>
                    </a:lnTo>
                    <a:lnTo>
                      <a:pt x="27853" y="3217"/>
                    </a:lnTo>
                    <a:lnTo>
                      <a:pt x="15613" y="46761"/>
                    </a:lnTo>
                    <a:lnTo>
                      <a:pt x="69279" y="46761"/>
                    </a:lnTo>
                    <a:lnTo>
                      <a:pt x="69279" y="585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42"/>
              <p:cNvSpPr/>
              <p:nvPr/>
            </p:nvSpPr>
            <p:spPr>
              <a:xfrm>
                <a:off x="7105361" y="2916355"/>
                <a:ext cx="463608" cy="329366"/>
              </a:xfrm>
              <a:custGeom>
                <a:rect b="b" l="l" r="r" t="t"/>
                <a:pathLst>
                  <a:path extrusionOk="0" h="329366" w="463608">
                    <a:moveTo>
                      <a:pt x="463608" y="183435"/>
                    </a:moveTo>
                    <a:lnTo>
                      <a:pt x="84891" y="0"/>
                    </a:lnTo>
                    <a:lnTo>
                      <a:pt x="0" y="115961"/>
                    </a:lnTo>
                    <a:lnTo>
                      <a:pt x="393231" y="329367"/>
                    </a:lnTo>
                    <a:lnTo>
                      <a:pt x="463608" y="1834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82" name="Google Shape;1282;p42"/>
            <p:cNvSpPr/>
            <p:nvPr/>
          </p:nvSpPr>
          <p:spPr>
            <a:xfrm>
              <a:off x="1678883" y="1020920"/>
              <a:ext cx="99272" cy="108195"/>
            </a:xfrm>
            <a:custGeom>
              <a:rect b="b" l="l" r="r" t="t"/>
              <a:pathLst>
                <a:path extrusionOk="0" h="165816" w="152141">
                  <a:moveTo>
                    <a:pt x="118588" y="165571"/>
                  </a:moveTo>
                  <a:cubicBezTo>
                    <a:pt x="113097" y="165485"/>
                    <a:pt x="107683" y="163971"/>
                    <a:pt x="102897" y="161178"/>
                  </a:cubicBezTo>
                  <a:lnTo>
                    <a:pt x="14946" y="110415"/>
                  </a:lnTo>
                  <a:cubicBezTo>
                    <a:pt x="-432" y="101487"/>
                    <a:pt x="-5610" y="81802"/>
                    <a:pt x="3256" y="66440"/>
                  </a:cubicBezTo>
                  <a:cubicBezTo>
                    <a:pt x="6080" y="61614"/>
                    <a:pt x="10081" y="57597"/>
                    <a:pt x="14946" y="54788"/>
                  </a:cubicBezTo>
                  <a:lnTo>
                    <a:pt x="102897" y="4026"/>
                  </a:lnTo>
                  <a:cubicBezTo>
                    <a:pt x="118275" y="-4816"/>
                    <a:pt x="137968" y="511"/>
                    <a:pt x="146834" y="15921"/>
                  </a:cubicBezTo>
                  <a:cubicBezTo>
                    <a:pt x="149580" y="20777"/>
                    <a:pt x="151070" y="26277"/>
                    <a:pt x="151070" y="31879"/>
                  </a:cubicBezTo>
                  <a:lnTo>
                    <a:pt x="151070" y="133325"/>
                  </a:lnTo>
                  <a:cubicBezTo>
                    <a:pt x="150992" y="151041"/>
                    <a:pt x="136713" y="165399"/>
                    <a:pt x="118981" y="165571"/>
                  </a:cubicBezTo>
                  <a:close/>
                  <a:moveTo>
                    <a:pt x="118588" y="11480"/>
                  </a:moveTo>
                  <a:cubicBezTo>
                    <a:pt x="114980" y="11464"/>
                    <a:pt x="111450" y="12413"/>
                    <a:pt x="108390" y="14226"/>
                  </a:cubicBezTo>
                  <a:lnTo>
                    <a:pt x="20438" y="64988"/>
                  </a:lnTo>
                  <a:cubicBezTo>
                    <a:pt x="10709" y="70668"/>
                    <a:pt x="7414" y="83167"/>
                    <a:pt x="13141" y="92888"/>
                  </a:cubicBezTo>
                  <a:cubicBezTo>
                    <a:pt x="14867" y="95924"/>
                    <a:pt x="17379" y="98443"/>
                    <a:pt x="20438" y="100216"/>
                  </a:cubicBezTo>
                  <a:lnTo>
                    <a:pt x="108390" y="150978"/>
                  </a:lnTo>
                  <a:cubicBezTo>
                    <a:pt x="118197" y="156564"/>
                    <a:pt x="130593" y="153167"/>
                    <a:pt x="136242" y="143391"/>
                  </a:cubicBezTo>
                  <a:cubicBezTo>
                    <a:pt x="137968" y="140323"/>
                    <a:pt x="138910" y="136856"/>
                    <a:pt x="138910" y="133325"/>
                  </a:cubicBezTo>
                  <a:lnTo>
                    <a:pt x="138910" y="31879"/>
                  </a:lnTo>
                  <a:cubicBezTo>
                    <a:pt x="138988" y="24574"/>
                    <a:pt x="135065" y="17819"/>
                    <a:pt x="128710" y="14226"/>
                  </a:cubicBezTo>
                  <a:cubicBezTo>
                    <a:pt x="125650" y="12406"/>
                    <a:pt x="122120" y="11456"/>
                    <a:pt x="118588" y="11480"/>
                  </a:cubicBezTo>
                  <a:close/>
                  <a:moveTo>
                    <a:pt x="17535" y="60045"/>
                  </a:moveTo>
                  <a:lnTo>
                    <a:pt x="17535" y="600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617187" y="4591159"/>
              <a:ext cx="99326" cy="108195"/>
            </a:xfrm>
            <a:custGeom>
              <a:rect b="b" l="l" r="r" t="t"/>
              <a:pathLst>
                <a:path extrusionOk="0" h="165816" w="152224">
                  <a:moveTo>
                    <a:pt x="118672" y="165571"/>
                  </a:moveTo>
                  <a:cubicBezTo>
                    <a:pt x="113179" y="165493"/>
                    <a:pt x="107766" y="164002"/>
                    <a:pt x="102980" y="161178"/>
                  </a:cubicBezTo>
                  <a:lnTo>
                    <a:pt x="15028" y="110415"/>
                  </a:lnTo>
                  <a:cubicBezTo>
                    <a:pt x="-349" y="101549"/>
                    <a:pt x="-5606" y="81935"/>
                    <a:pt x="3181" y="66636"/>
                  </a:cubicBezTo>
                  <a:cubicBezTo>
                    <a:pt x="6006" y="61693"/>
                    <a:pt x="10085" y="57613"/>
                    <a:pt x="15028" y="54788"/>
                  </a:cubicBezTo>
                  <a:lnTo>
                    <a:pt x="102980" y="4026"/>
                  </a:lnTo>
                  <a:cubicBezTo>
                    <a:pt x="118358" y="-4816"/>
                    <a:pt x="138051" y="511"/>
                    <a:pt x="146916" y="15920"/>
                  </a:cubicBezTo>
                  <a:cubicBezTo>
                    <a:pt x="149662" y="20761"/>
                    <a:pt x="151153" y="26230"/>
                    <a:pt x="151153" y="31800"/>
                  </a:cubicBezTo>
                  <a:lnTo>
                    <a:pt x="151153" y="133325"/>
                  </a:lnTo>
                  <a:cubicBezTo>
                    <a:pt x="151075" y="151056"/>
                    <a:pt x="136717" y="165414"/>
                    <a:pt x="118985" y="165571"/>
                  </a:cubicBezTo>
                  <a:close/>
                  <a:moveTo>
                    <a:pt x="20599" y="64988"/>
                  </a:moveTo>
                  <a:lnTo>
                    <a:pt x="20599" y="64988"/>
                  </a:lnTo>
                  <a:cubicBezTo>
                    <a:pt x="10871" y="70558"/>
                    <a:pt x="7496" y="83033"/>
                    <a:pt x="13145" y="92762"/>
                  </a:cubicBezTo>
                  <a:cubicBezTo>
                    <a:pt x="14872" y="95822"/>
                    <a:pt x="17461" y="98411"/>
                    <a:pt x="20599" y="100216"/>
                  </a:cubicBezTo>
                  <a:lnTo>
                    <a:pt x="108550" y="150978"/>
                  </a:lnTo>
                  <a:cubicBezTo>
                    <a:pt x="118358" y="156549"/>
                    <a:pt x="130754" y="153175"/>
                    <a:pt x="136403" y="143368"/>
                  </a:cubicBezTo>
                  <a:cubicBezTo>
                    <a:pt x="138129" y="140308"/>
                    <a:pt x="139071" y="136856"/>
                    <a:pt x="139071" y="133325"/>
                  </a:cubicBezTo>
                  <a:lnTo>
                    <a:pt x="139071" y="31800"/>
                  </a:lnTo>
                  <a:cubicBezTo>
                    <a:pt x="138992" y="20534"/>
                    <a:pt x="129812" y="11464"/>
                    <a:pt x="118515" y="11534"/>
                  </a:cubicBezTo>
                  <a:cubicBezTo>
                    <a:pt x="115062" y="11558"/>
                    <a:pt x="111610" y="12484"/>
                    <a:pt x="108550" y="142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84" name="Google Shape;1284;p42"/>
            <p:cNvGrpSpPr/>
            <p:nvPr/>
          </p:nvGrpSpPr>
          <p:grpSpPr>
            <a:xfrm>
              <a:off x="2245154" y="750678"/>
              <a:ext cx="848643" cy="675965"/>
              <a:chOff x="5960267" y="404446"/>
              <a:chExt cx="1300204" cy="1035644"/>
            </a:xfrm>
          </p:grpSpPr>
          <p:sp>
            <p:nvSpPr>
              <p:cNvPr id="1285" name="Google Shape;1285;p42"/>
              <p:cNvSpPr/>
              <p:nvPr/>
            </p:nvSpPr>
            <p:spPr>
              <a:xfrm>
                <a:off x="5960267" y="404446"/>
                <a:ext cx="1300204" cy="1035644"/>
              </a:xfrm>
              <a:custGeom>
                <a:rect b="b" l="l" r="r" t="t"/>
                <a:pathLst>
                  <a:path extrusionOk="0" h="1035644" w="1300204">
                    <a:moveTo>
                      <a:pt x="503935" y="0"/>
                    </a:moveTo>
                    <a:lnTo>
                      <a:pt x="796348" y="0"/>
                    </a:lnTo>
                    <a:cubicBezTo>
                      <a:pt x="1074623" y="0"/>
                      <a:pt x="1300205" y="225585"/>
                      <a:pt x="1300205" y="503857"/>
                    </a:cubicBezTo>
                    <a:lnTo>
                      <a:pt x="1300205" y="532023"/>
                    </a:lnTo>
                    <a:cubicBezTo>
                      <a:pt x="1300072" y="810204"/>
                      <a:pt x="1074529" y="1035645"/>
                      <a:pt x="796348" y="1035645"/>
                    </a:cubicBezTo>
                    <a:lnTo>
                      <a:pt x="0" y="1035645"/>
                    </a:lnTo>
                    <a:lnTo>
                      <a:pt x="0" y="1035645"/>
                    </a:lnTo>
                    <a:lnTo>
                      <a:pt x="0" y="503857"/>
                    </a:lnTo>
                    <a:cubicBezTo>
                      <a:pt x="0" y="225585"/>
                      <a:pt x="225582" y="0"/>
                      <a:pt x="503857" y="0"/>
                    </a:cubicBezTo>
                    <a:cubicBezTo>
                      <a:pt x="503880" y="0"/>
                      <a:pt x="503912" y="0"/>
                      <a:pt x="5039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42"/>
              <p:cNvSpPr/>
              <p:nvPr/>
            </p:nvSpPr>
            <p:spPr>
              <a:xfrm>
                <a:off x="6317722" y="916854"/>
                <a:ext cx="563720" cy="59000"/>
              </a:xfrm>
              <a:custGeom>
                <a:rect b="b" l="l" r="r" t="t"/>
                <a:pathLst>
                  <a:path extrusionOk="0" h="59000" w="563720">
                    <a:moveTo>
                      <a:pt x="28350" y="58755"/>
                    </a:moveTo>
                    <a:cubicBezTo>
                      <a:pt x="12109" y="58755"/>
                      <a:pt x="-1071" y="45582"/>
                      <a:pt x="-1071" y="29333"/>
                    </a:cubicBezTo>
                    <a:cubicBezTo>
                      <a:pt x="-1071" y="13085"/>
                      <a:pt x="12109" y="-88"/>
                      <a:pt x="28350" y="-88"/>
                    </a:cubicBezTo>
                    <a:cubicBezTo>
                      <a:pt x="44591" y="-88"/>
                      <a:pt x="57772" y="13085"/>
                      <a:pt x="57772" y="29333"/>
                    </a:cubicBezTo>
                    <a:cubicBezTo>
                      <a:pt x="57772" y="45582"/>
                      <a:pt x="44591" y="58755"/>
                      <a:pt x="28350" y="58755"/>
                    </a:cubicBezTo>
                    <a:close/>
                    <a:moveTo>
                      <a:pt x="310172" y="29333"/>
                    </a:moveTo>
                    <a:cubicBezTo>
                      <a:pt x="310172" y="13085"/>
                      <a:pt x="296990" y="-88"/>
                      <a:pt x="280750" y="-88"/>
                    </a:cubicBezTo>
                    <a:cubicBezTo>
                      <a:pt x="264509" y="-88"/>
                      <a:pt x="251328" y="13085"/>
                      <a:pt x="251328" y="29333"/>
                    </a:cubicBezTo>
                    <a:cubicBezTo>
                      <a:pt x="251328" y="45582"/>
                      <a:pt x="264509" y="58755"/>
                      <a:pt x="280750" y="58755"/>
                    </a:cubicBezTo>
                    <a:cubicBezTo>
                      <a:pt x="296990" y="58755"/>
                      <a:pt x="310172" y="45582"/>
                      <a:pt x="310172" y="29333"/>
                    </a:cubicBezTo>
                    <a:close/>
                    <a:moveTo>
                      <a:pt x="562649" y="29333"/>
                    </a:moveTo>
                    <a:cubicBezTo>
                      <a:pt x="562727" y="13038"/>
                      <a:pt x="549546" y="-198"/>
                      <a:pt x="533227" y="-245"/>
                    </a:cubicBezTo>
                    <a:cubicBezTo>
                      <a:pt x="516908" y="-292"/>
                      <a:pt x="503727" y="12881"/>
                      <a:pt x="503648" y="29176"/>
                    </a:cubicBezTo>
                    <a:cubicBezTo>
                      <a:pt x="503570" y="45472"/>
                      <a:pt x="516751" y="58708"/>
                      <a:pt x="533070" y="58755"/>
                    </a:cubicBezTo>
                    <a:cubicBezTo>
                      <a:pt x="533070" y="58755"/>
                      <a:pt x="533149" y="58755"/>
                      <a:pt x="533149" y="58755"/>
                    </a:cubicBezTo>
                    <a:cubicBezTo>
                      <a:pt x="549390" y="58802"/>
                      <a:pt x="562570" y="45660"/>
                      <a:pt x="562649" y="29412"/>
                    </a:cubicBezTo>
                    <a:cubicBezTo>
                      <a:pt x="562649" y="29388"/>
                      <a:pt x="562649" y="29357"/>
                      <a:pt x="562649" y="293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87" name="Google Shape;1287;p42"/>
            <p:cNvSpPr/>
            <p:nvPr/>
          </p:nvSpPr>
          <p:spPr>
            <a:xfrm>
              <a:off x="2472843" y="1115735"/>
              <a:ext cx="1451054" cy="970074"/>
            </a:xfrm>
            <a:custGeom>
              <a:rect b="b" l="l" r="r" t="t"/>
              <a:pathLst>
                <a:path extrusionOk="0" h="1486704" w="2223837">
                  <a:moveTo>
                    <a:pt x="2221170" y="1643"/>
                  </a:moveTo>
                  <a:cubicBezTo>
                    <a:pt x="2219993" y="379"/>
                    <a:pt x="2218346" y="-311"/>
                    <a:pt x="2216620" y="-241"/>
                  </a:cubicBezTo>
                  <a:lnTo>
                    <a:pt x="1755680" y="22434"/>
                  </a:lnTo>
                  <a:cubicBezTo>
                    <a:pt x="1752462" y="22583"/>
                    <a:pt x="1749952" y="25345"/>
                    <a:pt x="1750108" y="28593"/>
                  </a:cubicBezTo>
                  <a:cubicBezTo>
                    <a:pt x="1750187" y="31841"/>
                    <a:pt x="1753012" y="34352"/>
                    <a:pt x="1756228" y="34203"/>
                  </a:cubicBezTo>
                  <a:lnTo>
                    <a:pt x="2202419" y="12234"/>
                  </a:lnTo>
                  <a:lnTo>
                    <a:pt x="1296465" y="715061"/>
                  </a:lnTo>
                  <a:lnTo>
                    <a:pt x="1094279" y="521269"/>
                  </a:lnTo>
                  <a:cubicBezTo>
                    <a:pt x="1092082" y="519237"/>
                    <a:pt x="1088630" y="519237"/>
                    <a:pt x="1086433" y="521269"/>
                  </a:cubicBezTo>
                  <a:lnTo>
                    <a:pt x="967" y="1476103"/>
                  </a:lnTo>
                  <a:cubicBezTo>
                    <a:pt x="-1466" y="1478213"/>
                    <a:pt x="-1779" y="1481932"/>
                    <a:pt x="340" y="1484396"/>
                  </a:cubicBezTo>
                  <a:cubicBezTo>
                    <a:pt x="1438" y="1485714"/>
                    <a:pt x="3086" y="1486467"/>
                    <a:pt x="4812" y="1486459"/>
                  </a:cubicBezTo>
                  <a:cubicBezTo>
                    <a:pt x="6224" y="1486428"/>
                    <a:pt x="7636" y="1485902"/>
                    <a:pt x="8734" y="1484969"/>
                  </a:cubicBezTo>
                  <a:lnTo>
                    <a:pt x="1090043" y="533587"/>
                  </a:lnTo>
                  <a:lnTo>
                    <a:pt x="1291993" y="726908"/>
                  </a:lnTo>
                  <a:cubicBezTo>
                    <a:pt x="1294189" y="728956"/>
                    <a:pt x="1297485" y="729120"/>
                    <a:pt x="1299839" y="727300"/>
                  </a:cubicBezTo>
                  <a:lnTo>
                    <a:pt x="2209323" y="21963"/>
                  </a:lnTo>
                  <a:lnTo>
                    <a:pt x="2164602" y="432612"/>
                  </a:lnTo>
                  <a:cubicBezTo>
                    <a:pt x="2164288" y="435837"/>
                    <a:pt x="2166642" y="438716"/>
                    <a:pt x="2169858" y="439046"/>
                  </a:cubicBezTo>
                  <a:lnTo>
                    <a:pt x="2170487" y="439046"/>
                  </a:lnTo>
                  <a:cubicBezTo>
                    <a:pt x="2173468" y="439030"/>
                    <a:pt x="2175978" y="436770"/>
                    <a:pt x="2176371" y="433789"/>
                  </a:cubicBezTo>
                  <a:lnTo>
                    <a:pt x="2222740" y="6271"/>
                  </a:lnTo>
                  <a:cubicBezTo>
                    <a:pt x="2222896" y="4577"/>
                    <a:pt x="2222347" y="2882"/>
                    <a:pt x="2221170" y="16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88" name="Google Shape;1288;p42"/>
            <p:cNvGrpSpPr/>
            <p:nvPr/>
          </p:nvGrpSpPr>
          <p:grpSpPr>
            <a:xfrm>
              <a:off x="444321" y="750673"/>
              <a:ext cx="691100" cy="400077"/>
              <a:chOff x="6189043" y="1146806"/>
              <a:chExt cx="946324" cy="547826"/>
            </a:xfrm>
          </p:grpSpPr>
          <p:sp>
            <p:nvSpPr>
              <p:cNvPr id="1289" name="Google Shape;1289;p42"/>
              <p:cNvSpPr/>
              <p:nvPr/>
            </p:nvSpPr>
            <p:spPr>
              <a:xfrm>
                <a:off x="6189043" y="1146806"/>
                <a:ext cx="946324" cy="547826"/>
              </a:xfrm>
              <a:custGeom>
                <a:rect b="b" l="l" r="r" t="t"/>
                <a:pathLst>
                  <a:path extrusionOk="0" h="547826" w="946324">
                    <a:moveTo>
                      <a:pt x="0" y="0"/>
                    </a:moveTo>
                    <a:lnTo>
                      <a:pt x="946324" y="0"/>
                    </a:lnTo>
                    <a:lnTo>
                      <a:pt x="946324" y="547826"/>
                    </a:lnTo>
                    <a:lnTo>
                      <a:pt x="0" y="5478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42"/>
              <p:cNvSpPr/>
              <p:nvPr/>
            </p:nvSpPr>
            <p:spPr>
              <a:xfrm>
                <a:off x="6363617" y="1291084"/>
                <a:ext cx="597042" cy="259269"/>
              </a:xfrm>
              <a:custGeom>
                <a:rect b="b" l="l" r="r" t="t"/>
                <a:pathLst>
                  <a:path extrusionOk="0" h="259269" w="597042">
                    <a:moveTo>
                      <a:pt x="591087" y="10169"/>
                    </a:moveTo>
                    <a:lnTo>
                      <a:pt x="4145" y="10169"/>
                    </a:lnTo>
                    <a:cubicBezTo>
                      <a:pt x="1385" y="10169"/>
                      <a:pt x="-905" y="7908"/>
                      <a:pt x="-905" y="5119"/>
                    </a:cubicBezTo>
                    <a:cubicBezTo>
                      <a:pt x="-905" y="2331"/>
                      <a:pt x="1385" y="70"/>
                      <a:pt x="4145" y="70"/>
                    </a:cubicBezTo>
                    <a:lnTo>
                      <a:pt x="591087" y="70"/>
                    </a:lnTo>
                    <a:cubicBezTo>
                      <a:pt x="593848" y="70"/>
                      <a:pt x="596136" y="2331"/>
                      <a:pt x="596136" y="5119"/>
                    </a:cubicBezTo>
                    <a:cubicBezTo>
                      <a:pt x="596136" y="7908"/>
                      <a:pt x="593848" y="10169"/>
                      <a:pt x="591087" y="10169"/>
                    </a:cubicBezTo>
                    <a:close/>
                    <a:moveTo>
                      <a:pt x="596136" y="67395"/>
                    </a:moveTo>
                    <a:cubicBezTo>
                      <a:pt x="596136" y="64607"/>
                      <a:pt x="593848" y="62346"/>
                      <a:pt x="591087" y="62346"/>
                    </a:cubicBezTo>
                    <a:lnTo>
                      <a:pt x="4145" y="62346"/>
                    </a:lnTo>
                    <a:cubicBezTo>
                      <a:pt x="1385" y="62346"/>
                      <a:pt x="-905" y="64607"/>
                      <a:pt x="-905" y="67395"/>
                    </a:cubicBezTo>
                    <a:cubicBezTo>
                      <a:pt x="-905" y="70184"/>
                      <a:pt x="1385" y="72445"/>
                      <a:pt x="4145" y="72445"/>
                    </a:cubicBezTo>
                    <a:lnTo>
                      <a:pt x="591087" y="72445"/>
                    </a:lnTo>
                    <a:cubicBezTo>
                      <a:pt x="593848" y="72445"/>
                      <a:pt x="596136" y="70184"/>
                      <a:pt x="596136" y="67395"/>
                    </a:cubicBezTo>
                    <a:close/>
                    <a:moveTo>
                      <a:pt x="596136" y="129671"/>
                    </a:moveTo>
                    <a:cubicBezTo>
                      <a:pt x="596136" y="126884"/>
                      <a:pt x="593848" y="124622"/>
                      <a:pt x="591087" y="124622"/>
                    </a:cubicBezTo>
                    <a:lnTo>
                      <a:pt x="4145" y="124622"/>
                    </a:lnTo>
                    <a:cubicBezTo>
                      <a:pt x="1385" y="124622"/>
                      <a:pt x="-905" y="126884"/>
                      <a:pt x="-905" y="129671"/>
                    </a:cubicBezTo>
                    <a:cubicBezTo>
                      <a:pt x="-905" y="132458"/>
                      <a:pt x="1385" y="134720"/>
                      <a:pt x="4145" y="134720"/>
                    </a:cubicBezTo>
                    <a:lnTo>
                      <a:pt x="591087" y="134720"/>
                    </a:lnTo>
                    <a:cubicBezTo>
                      <a:pt x="593848" y="134761"/>
                      <a:pt x="596069" y="132559"/>
                      <a:pt x="596136" y="129806"/>
                    </a:cubicBezTo>
                    <a:cubicBezTo>
                      <a:pt x="596136" y="129759"/>
                      <a:pt x="596136" y="129718"/>
                      <a:pt x="596136" y="129671"/>
                    </a:cubicBezTo>
                    <a:close/>
                    <a:moveTo>
                      <a:pt x="596136" y="192014"/>
                    </a:moveTo>
                    <a:cubicBezTo>
                      <a:pt x="596204" y="189261"/>
                      <a:pt x="593982" y="187005"/>
                      <a:pt x="591222" y="186965"/>
                    </a:cubicBezTo>
                    <a:cubicBezTo>
                      <a:pt x="591154" y="186965"/>
                      <a:pt x="591154" y="186965"/>
                      <a:pt x="591087" y="186965"/>
                    </a:cubicBezTo>
                    <a:lnTo>
                      <a:pt x="4145" y="186965"/>
                    </a:lnTo>
                    <a:cubicBezTo>
                      <a:pt x="1385" y="186965"/>
                      <a:pt x="-905" y="189227"/>
                      <a:pt x="-905" y="192014"/>
                    </a:cubicBezTo>
                    <a:cubicBezTo>
                      <a:pt x="-905" y="194802"/>
                      <a:pt x="1385" y="197064"/>
                      <a:pt x="4145" y="197064"/>
                    </a:cubicBezTo>
                    <a:lnTo>
                      <a:pt x="591087" y="197064"/>
                    </a:lnTo>
                    <a:cubicBezTo>
                      <a:pt x="593848" y="197064"/>
                      <a:pt x="596136" y="194802"/>
                      <a:pt x="596136" y="192014"/>
                    </a:cubicBezTo>
                    <a:close/>
                    <a:moveTo>
                      <a:pt x="251902" y="254290"/>
                    </a:moveTo>
                    <a:cubicBezTo>
                      <a:pt x="251835" y="251516"/>
                      <a:pt x="249613" y="249274"/>
                      <a:pt x="246853" y="249241"/>
                    </a:cubicBezTo>
                    <a:lnTo>
                      <a:pt x="4482" y="249241"/>
                    </a:lnTo>
                    <a:cubicBezTo>
                      <a:pt x="1721" y="249241"/>
                      <a:pt x="-568" y="251503"/>
                      <a:pt x="-568" y="254290"/>
                    </a:cubicBezTo>
                    <a:cubicBezTo>
                      <a:pt x="-568" y="257077"/>
                      <a:pt x="1721" y="259340"/>
                      <a:pt x="4482" y="259340"/>
                    </a:cubicBezTo>
                    <a:lnTo>
                      <a:pt x="246853" y="259340"/>
                    </a:lnTo>
                    <a:cubicBezTo>
                      <a:pt x="249613" y="259340"/>
                      <a:pt x="251902" y="257077"/>
                      <a:pt x="251902" y="2542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91" name="Google Shape;1291;p42"/>
          <p:cNvSpPr txBox="1"/>
          <p:nvPr>
            <p:ph idx="2" type="title"/>
          </p:nvPr>
        </p:nvSpPr>
        <p:spPr>
          <a:xfrm>
            <a:off x="4707600" y="1967975"/>
            <a:ext cx="22254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2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"/>
          <p:cNvSpPr txBox="1"/>
          <p:nvPr/>
        </p:nvSpPr>
        <p:spPr>
          <a:xfrm>
            <a:off x="743213" y="649900"/>
            <a:ext cx="74712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Our Study Group</a:t>
            </a:r>
            <a:endParaRPr b="1" sz="30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71" name="Google Shape;371;p25"/>
          <p:cNvGrpSpPr/>
          <p:nvPr/>
        </p:nvGrpSpPr>
        <p:grpSpPr>
          <a:xfrm>
            <a:off x="2665760" y="1302292"/>
            <a:ext cx="1729854" cy="3066858"/>
            <a:chOff x="2574750" y="1169375"/>
            <a:chExt cx="1905335" cy="3562800"/>
          </a:xfrm>
        </p:grpSpPr>
        <p:sp>
          <p:nvSpPr>
            <p:cNvPr id="372" name="Google Shape;372;p25"/>
            <p:cNvSpPr/>
            <p:nvPr/>
          </p:nvSpPr>
          <p:spPr>
            <a:xfrm>
              <a:off x="2574750" y="1169375"/>
              <a:ext cx="1900200" cy="35628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8AB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 rot="10800000">
              <a:off x="3189800" y="3864700"/>
              <a:ext cx="653175" cy="860750"/>
            </a:xfrm>
            <a:prstGeom prst="flowChartOffpageConnector">
              <a:avLst/>
            </a:prstGeom>
            <a:solidFill>
              <a:srgbClr val="2A9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5"/>
            <p:cNvSpPr txBox="1"/>
            <p:nvPr/>
          </p:nvSpPr>
          <p:spPr>
            <a:xfrm>
              <a:off x="2574750" y="1453231"/>
              <a:ext cx="19002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Alexander Yue</a:t>
              </a:r>
              <a:endParaRPr b="1" sz="15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75" name="Google Shape;375;p25"/>
            <p:cNvSpPr txBox="1"/>
            <p:nvPr/>
          </p:nvSpPr>
          <p:spPr>
            <a:xfrm>
              <a:off x="2579885" y="1702083"/>
              <a:ext cx="1900200" cy="7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BS Physics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Sacramento, CA 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6" name="Google Shape;376;p25"/>
            <p:cNvSpPr txBox="1"/>
            <p:nvPr/>
          </p:nvSpPr>
          <p:spPr>
            <a:xfrm>
              <a:off x="3098100" y="4080345"/>
              <a:ext cx="8535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’27</a:t>
              </a:r>
              <a:endPara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77" name="Google Shape;377;p25"/>
          <p:cNvGrpSpPr/>
          <p:nvPr/>
        </p:nvGrpSpPr>
        <p:grpSpPr>
          <a:xfrm>
            <a:off x="4566888" y="1302292"/>
            <a:ext cx="1725479" cy="3066858"/>
            <a:chOff x="4668733" y="1169375"/>
            <a:chExt cx="1900517" cy="3562800"/>
          </a:xfrm>
        </p:grpSpPr>
        <p:sp>
          <p:nvSpPr>
            <p:cNvPr id="378" name="Google Shape;378;p25"/>
            <p:cNvSpPr/>
            <p:nvPr/>
          </p:nvSpPr>
          <p:spPr>
            <a:xfrm>
              <a:off x="4669050" y="1169375"/>
              <a:ext cx="1900200" cy="35628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4A2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5292563" y="1169375"/>
              <a:ext cx="653175" cy="860750"/>
            </a:xfrm>
            <a:prstGeom prst="flowChartOffpageConnector">
              <a:avLst/>
            </a:prstGeom>
            <a:solidFill>
              <a:srgbClr val="E9C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5"/>
            <p:cNvSpPr txBox="1"/>
            <p:nvPr/>
          </p:nvSpPr>
          <p:spPr>
            <a:xfrm>
              <a:off x="4668733" y="3604056"/>
              <a:ext cx="19002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Diego Valdez Duran</a:t>
              </a:r>
              <a:endParaRPr b="1" sz="16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1" name="Google Shape;381;p25"/>
            <p:cNvSpPr txBox="1"/>
            <p:nvPr/>
          </p:nvSpPr>
          <p:spPr>
            <a:xfrm>
              <a:off x="4669050" y="3931969"/>
              <a:ext cx="1900200" cy="7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Coterm CS</a:t>
              </a:r>
              <a:endParaRPr sz="11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Aspen, CO</a:t>
              </a:r>
              <a:r>
                <a:rPr lang="en" sz="120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  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2" name="Google Shape;382;p25"/>
            <p:cNvSpPr txBox="1"/>
            <p:nvPr/>
          </p:nvSpPr>
          <p:spPr>
            <a:xfrm>
              <a:off x="5192400" y="1585022"/>
              <a:ext cx="8535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’2</a:t>
              </a:r>
              <a:r>
                <a:rPr b="1" lang="en" sz="18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83" name="Google Shape;383;p25"/>
          <p:cNvGrpSpPr/>
          <p:nvPr/>
        </p:nvGrpSpPr>
        <p:grpSpPr>
          <a:xfrm>
            <a:off x="6261202" y="1302292"/>
            <a:ext cx="2139194" cy="3066858"/>
            <a:chOff x="6534923" y="1169375"/>
            <a:chExt cx="2356200" cy="3562800"/>
          </a:xfrm>
        </p:grpSpPr>
        <p:sp>
          <p:nvSpPr>
            <p:cNvPr id="384" name="Google Shape;384;p25"/>
            <p:cNvSpPr/>
            <p:nvPr/>
          </p:nvSpPr>
          <p:spPr>
            <a:xfrm>
              <a:off x="6786600" y="1169375"/>
              <a:ext cx="1900200" cy="35628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E9C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5"/>
            <p:cNvSpPr/>
            <p:nvPr/>
          </p:nvSpPr>
          <p:spPr>
            <a:xfrm rot="10800000">
              <a:off x="7395325" y="3864700"/>
              <a:ext cx="653175" cy="860750"/>
            </a:xfrm>
            <a:prstGeom prst="flowChartOffpageConnector">
              <a:avLst/>
            </a:prstGeom>
            <a:solidFill>
              <a:srgbClr val="F4A2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5"/>
            <p:cNvSpPr txBox="1"/>
            <p:nvPr/>
          </p:nvSpPr>
          <p:spPr>
            <a:xfrm>
              <a:off x="6534923" y="1520166"/>
              <a:ext cx="2356200" cy="7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Coterm</a:t>
              </a:r>
              <a:endParaRPr sz="11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Rancho Cucamonga, CA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7" name="Google Shape;387;p25"/>
            <p:cNvSpPr txBox="1"/>
            <p:nvPr/>
          </p:nvSpPr>
          <p:spPr>
            <a:xfrm>
              <a:off x="7286700" y="4080397"/>
              <a:ext cx="8535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’2</a:t>
              </a:r>
              <a:r>
                <a:rPr b="1" lang="en" sz="18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388" name="Google Shape;3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444" y="2382212"/>
            <a:ext cx="1115445" cy="1174036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9" name="Google Shape;3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064" y="2166593"/>
            <a:ext cx="1115449" cy="1338387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0" name="Google Shape;39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1460" y="2117645"/>
            <a:ext cx="1115450" cy="10682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25"/>
          <p:cNvGrpSpPr/>
          <p:nvPr/>
        </p:nvGrpSpPr>
        <p:grpSpPr>
          <a:xfrm>
            <a:off x="748979" y="1302292"/>
            <a:ext cx="1745233" cy="3066858"/>
            <a:chOff x="463525" y="1169375"/>
            <a:chExt cx="1922274" cy="3562800"/>
          </a:xfrm>
        </p:grpSpPr>
        <p:sp>
          <p:nvSpPr>
            <p:cNvPr id="392" name="Google Shape;392;p25"/>
            <p:cNvSpPr/>
            <p:nvPr/>
          </p:nvSpPr>
          <p:spPr>
            <a:xfrm>
              <a:off x="463525" y="1169375"/>
              <a:ext cx="1900200" cy="35628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2A9D8F"/>
            </a:solidFill>
            <a:ln cap="flat" cmpd="sng" w="9525">
              <a:solidFill>
                <a:srgbClr val="2A9D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1103975" y="1169375"/>
              <a:ext cx="653175" cy="860750"/>
            </a:xfrm>
            <a:prstGeom prst="flowChartOffpageConnector">
              <a:avLst/>
            </a:prstGeom>
            <a:solidFill>
              <a:srgbClr val="8AB17D"/>
            </a:solidFill>
            <a:ln cap="flat" cmpd="sng" w="9525">
              <a:solidFill>
                <a:srgbClr val="2A9D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5"/>
            <p:cNvSpPr txBox="1"/>
            <p:nvPr/>
          </p:nvSpPr>
          <p:spPr>
            <a:xfrm>
              <a:off x="485599" y="3503249"/>
              <a:ext cx="19002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Ecem Yilmazhaliloglu</a:t>
              </a:r>
              <a:endParaRPr b="1" sz="15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5" name="Google Shape;395;p25"/>
            <p:cNvSpPr txBox="1"/>
            <p:nvPr/>
          </p:nvSpPr>
          <p:spPr>
            <a:xfrm>
              <a:off x="1003800" y="1541245"/>
              <a:ext cx="8535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’25</a:t>
              </a:r>
              <a:endPara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6" name="Google Shape;396;p25"/>
            <p:cNvSpPr txBox="1"/>
            <p:nvPr/>
          </p:nvSpPr>
          <p:spPr>
            <a:xfrm>
              <a:off x="485585" y="3891115"/>
              <a:ext cx="1900200" cy="7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BS CS</a:t>
              </a:r>
              <a:endParaRPr sz="11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Istanbul, Turkey</a:t>
              </a:r>
              <a:r>
                <a:rPr lang="en" sz="1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97" name="Google Shape;39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1460" y="2117645"/>
            <a:ext cx="1115450" cy="1068293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8" name="Google Shape;398;p25"/>
          <p:cNvPicPr preferRelativeResize="0"/>
          <p:nvPr/>
        </p:nvPicPr>
        <p:blipFill rotWithShape="1">
          <a:blip r:embed="rId6">
            <a:alphaModFix/>
          </a:blip>
          <a:srcRect b="0" l="0" r="0" t="12280"/>
          <a:stretch/>
        </p:blipFill>
        <p:spPr>
          <a:xfrm>
            <a:off x="4871748" y="2117655"/>
            <a:ext cx="1115448" cy="1121656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9" name="Google Shape;399;p25"/>
          <p:cNvSpPr txBox="1"/>
          <p:nvPr/>
        </p:nvSpPr>
        <p:spPr>
          <a:xfrm>
            <a:off x="6489135" y="1429060"/>
            <a:ext cx="17253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Evan Hsu</a:t>
            </a:r>
            <a:endParaRPr b="1" sz="15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3"/>
          <p:cNvSpPr txBox="1"/>
          <p:nvPr>
            <p:ph idx="4294967295" type="title"/>
          </p:nvPr>
        </p:nvSpPr>
        <p:spPr>
          <a:xfrm>
            <a:off x="6168363" y="1459725"/>
            <a:ext cx="19494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$1,000,000,000</a:t>
            </a:r>
            <a:endParaRPr sz="1800"/>
          </a:p>
        </p:txBody>
      </p:sp>
      <p:sp>
        <p:nvSpPr>
          <p:cNvPr id="1297" name="Google Shape;1297;p43"/>
          <p:cNvSpPr txBox="1"/>
          <p:nvPr>
            <p:ph idx="4294967295" type="title"/>
          </p:nvPr>
        </p:nvSpPr>
        <p:spPr>
          <a:xfrm>
            <a:off x="6168363" y="3494100"/>
            <a:ext cx="19494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$998,300,000</a:t>
            </a:r>
            <a:endParaRPr sz="1800"/>
          </a:p>
        </p:txBody>
      </p:sp>
      <p:sp>
        <p:nvSpPr>
          <p:cNvPr id="1298" name="Google Shape;1298;p43"/>
          <p:cNvSpPr txBox="1"/>
          <p:nvPr>
            <p:ph idx="4294967295" type="title"/>
          </p:nvPr>
        </p:nvSpPr>
        <p:spPr>
          <a:xfrm>
            <a:off x="6168363" y="2815975"/>
            <a:ext cx="19494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$1,501,000,000</a:t>
            </a:r>
            <a:endParaRPr sz="1800"/>
          </a:p>
        </p:txBody>
      </p:sp>
      <p:sp>
        <p:nvSpPr>
          <p:cNvPr id="1299" name="Google Shape;1299;p43"/>
          <p:cNvSpPr txBox="1"/>
          <p:nvPr>
            <p:ph idx="4294967295" type="title"/>
          </p:nvPr>
        </p:nvSpPr>
        <p:spPr>
          <a:xfrm>
            <a:off x="6168363" y="2137850"/>
            <a:ext cx="19494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$1,000,000,000</a:t>
            </a:r>
            <a:endParaRPr sz="1800"/>
          </a:p>
        </p:txBody>
      </p:sp>
      <p:sp>
        <p:nvSpPr>
          <p:cNvPr id="1300" name="Google Shape;1300;p43"/>
          <p:cNvSpPr/>
          <p:nvPr/>
        </p:nvSpPr>
        <p:spPr>
          <a:xfrm>
            <a:off x="5887875" y="2168576"/>
            <a:ext cx="173700" cy="17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43"/>
          <p:cNvSpPr/>
          <p:nvPr/>
        </p:nvSpPr>
        <p:spPr>
          <a:xfrm>
            <a:off x="5887875" y="2847301"/>
            <a:ext cx="173700" cy="17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43"/>
          <p:cNvSpPr/>
          <p:nvPr/>
        </p:nvSpPr>
        <p:spPr>
          <a:xfrm>
            <a:off x="5887875" y="3526026"/>
            <a:ext cx="173700" cy="173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43"/>
          <p:cNvSpPr/>
          <p:nvPr/>
        </p:nvSpPr>
        <p:spPr>
          <a:xfrm>
            <a:off x="5887875" y="1492251"/>
            <a:ext cx="173700" cy="173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43"/>
          <p:cNvSpPr txBox="1"/>
          <p:nvPr/>
        </p:nvSpPr>
        <p:spPr>
          <a:xfrm>
            <a:off x="1384400" y="4358900"/>
            <a:ext cx="6375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Follow the link in the graph to modify its data and then paste the new one here.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Anuphan"/>
                <a:ea typeface="Anuphan"/>
                <a:cs typeface="Anuphan"/>
                <a:sym typeface="Anuph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</a:t>
            </a:r>
            <a:r>
              <a:rPr b="1" lang="en" sz="10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endParaRPr b="1" sz="1000" u="sng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305" name="Google Shape;1305;p43"/>
          <p:cNvSpPr txBox="1"/>
          <p:nvPr>
            <p:ph idx="4294967295" type="subTitle"/>
          </p:nvPr>
        </p:nvSpPr>
        <p:spPr>
          <a:xfrm>
            <a:off x="6168363" y="1684501"/>
            <a:ext cx="19494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1306" name="Google Shape;1306;p43"/>
          <p:cNvSpPr txBox="1"/>
          <p:nvPr>
            <p:ph idx="4294967295" type="subTitle"/>
          </p:nvPr>
        </p:nvSpPr>
        <p:spPr>
          <a:xfrm>
            <a:off x="6168363" y="3718876"/>
            <a:ext cx="19494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Talent acquisition</a:t>
            </a:r>
            <a:endParaRPr/>
          </a:p>
        </p:txBody>
      </p:sp>
      <p:sp>
        <p:nvSpPr>
          <p:cNvPr id="1307" name="Google Shape;1307;p43"/>
          <p:cNvSpPr txBox="1"/>
          <p:nvPr>
            <p:ph idx="4294967295" type="subTitle"/>
          </p:nvPr>
        </p:nvSpPr>
        <p:spPr>
          <a:xfrm>
            <a:off x="6168363" y="3040750"/>
            <a:ext cx="19494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</a:t>
            </a:r>
            <a:endParaRPr/>
          </a:p>
        </p:txBody>
      </p:sp>
      <p:sp>
        <p:nvSpPr>
          <p:cNvPr id="1308" name="Google Shape;1308;p43"/>
          <p:cNvSpPr txBox="1"/>
          <p:nvPr>
            <p:ph idx="4294967295" type="subTitle"/>
          </p:nvPr>
        </p:nvSpPr>
        <p:spPr>
          <a:xfrm>
            <a:off x="6168363" y="2362625"/>
            <a:ext cx="19494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development</a:t>
            </a:r>
            <a:endParaRPr/>
          </a:p>
        </p:txBody>
      </p:sp>
      <p:pic>
        <p:nvPicPr>
          <p:cNvPr id="1309" name="Google Shape;1309;p43" title="Chart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6238" y="1170125"/>
            <a:ext cx="4480094" cy="31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075" y="278650"/>
            <a:ext cx="7886150" cy="45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Selecti</a:t>
            </a:r>
            <a:r>
              <a:rPr lang="en"/>
              <a:t>on</a:t>
            </a:r>
            <a:r>
              <a:rPr lang="en"/>
              <a:t> </a:t>
            </a:r>
            <a:endParaRPr/>
          </a:p>
        </p:txBody>
      </p:sp>
      <p:sp>
        <p:nvSpPr>
          <p:cNvPr id="1316" name="Google Shape;1316;p44"/>
          <p:cNvSpPr txBox="1"/>
          <p:nvPr>
            <p:ph idx="4294967295" type="subTitle"/>
          </p:nvPr>
        </p:nvSpPr>
        <p:spPr>
          <a:xfrm>
            <a:off x="5523825" y="2352438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191919"/>
                </a:solidFill>
              </a:rPr>
              <a:t>Recommend study partners/groups based on academic goals, availability, and personality test</a:t>
            </a:r>
            <a:endParaRPr sz="1400">
              <a:latin typeface="Anuphan Medium"/>
              <a:ea typeface="Anuphan Medium"/>
              <a:cs typeface="Anuphan Medium"/>
              <a:sym typeface="Anuphan Medium"/>
            </a:endParaRPr>
          </a:p>
        </p:txBody>
      </p:sp>
      <p:sp>
        <p:nvSpPr>
          <p:cNvPr id="1317" name="Google Shape;1317;p44"/>
          <p:cNvSpPr txBox="1"/>
          <p:nvPr>
            <p:ph idx="4294967295" type="subTitle"/>
          </p:nvPr>
        </p:nvSpPr>
        <p:spPr>
          <a:xfrm>
            <a:off x="5523825" y="2776961"/>
            <a:ext cx="30453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191919"/>
                </a:solidFill>
              </a:rPr>
              <a:t>Overlay schedules and have AI recommend times available/best for everyone</a:t>
            </a:r>
            <a:endParaRPr sz="1400"/>
          </a:p>
        </p:txBody>
      </p:sp>
      <p:sp>
        <p:nvSpPr>
          <p:cNvPr id="1318" name="Google Shape;1318;p44"/>
          <p:cNvSpPr txBox="1"/>
          <p:nvPr>
            <p:ph idx="4294967295" type="subTitle"/>
          </p:nvPr>
        </p:nvSpPr>
        <p:spPr>
          <a:xfrm>
            <a:off x="5523825" y="3748400"/>
            <a:ext cx="30453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91919"/>
                </a:solidFill>
              </a:rPr>
              <a:t>A shared resource bank made by students that you can query with a LLM </a:t>
            </a:r>
            <a:endParaRPr sz="1400"/>
          </a:p>
        </p:txBody>
      </p:sp>
      <p:grpSp>
        <p:nvGrpSpPr>
          <p:cNvPr id="1319" name="Google Shape;1319;p44"/>
          <p:cNvGrpSpPr/>
          <p:nvPr/>
        </p:nvGrpSpPr>
        <p:grpSpPr>
          <a:xfrm>
            <a:off x="6002500" y="1267730"/>
            <a:ext cx="283224" cy="366482"/>
            <a:chOff x="1361556" y="2425923"/>
            <a:chExt cx="283224" cy="366482"/>
          </a:xfrm>
        </p:grpSpPr>
        <p:sp>
          <p:nvSpPr>
            <p:cNvPr id="1320" name="Google Shape;1320;p44"/>
            <p:cNvSpPr/>
            <p:nvPr/>
          </p:nvSpPr>
          <p:spPr>
            <a:xfrm>
              <a:off x="1361556" y="2425923"/>
              <a:ext cx="283224" cy="366482"/>
            </a:xfrm>
            <a:custGeom>
              <a:rect b="b" l="l" r="r" t="t"/>
              <a:pathLst>
                <a:path extrusionOk="0" h="14024" w="10838">
                  <a:moveTo>
                    <a:pt x="5753" y="1"/>
                  </a:moveTo>
                  <a:cubicBezTo>
                    <a:pt x="4965" y="1"/>
                    <a:pt x="4173" y="198"/>
                    <a:pt x="3453" y="599"/>
                  </a:cubicBezTo>
                  <a:cubicBezTo>
                    <a:pt x="1712" y="1570"/>
                    <a:pt x="760" y="3532"/>
                    <a:pt x="1097" y="5503"/>
                  </a:cubicBezTo>
                  <a:lnTo>
                    <a:pt x="222" y="8081"/>
                  </a:lnTo>
                  <a:cubicBezTo>
                    <a:pt x="1" y="8706"/>
                    <a:pt x="443" y="9379"/>
                    <a:pt x="1106" y="9417"/>
                  </a:cubicBezTo>
                  <a:lnTo>
                    <a:pt x="1491" y="9417"/>
                  </a:lnTo>
                  <a:cubicBezTo>
                    <a:pt x="1597" y="9417"/>
                    <a:pt x="1683" y="9504"/>
                    <a:pt x="1683" y="9619"/>
                  </a:cubicBezTo>
                  <a:lnTo>
                    <a:pt x="1683" y="11408"/>
                  </a:lnTo>
                  <a:cubicBezTo>
                    <a:pt x="1683" y="11937"/>
                    <a:pt x="2116" y="12369"/>
                    <a:pt x="2645" y="12369"/>
                  </a:cubicBezTo>
                  <a:lnTo>
                    <a:pt x="4010" y="12138"/>
                  </a:lnTo>
                  <a:cubicBezTo>
                    <a:pt x="4021" y="12137"/>
                    <a:pt x="4032" y="12136"/>
                    <a:pt x="4042" y="12136"/>
                  </a:cubicBezTo>
                  <a:cubicBezTo>
                    <a:pt x="4153" y="12136"/>
                    <a:pt x="4241" y="12226"/>
                    <a:pt x="4241" y="12340"/>
                  </a:cubicBezTo>
                  <a:lnTo>
                    <a:pt x="4241" y="13735"/>
                  </a:lnTo>
                  <a:cubicBezTo>
                    <a:pt x="4241" y="13889"/>
                    <a:pt x="4376" y="14023"/>
                    <a:pt x="4539" y="14023"/>
                  </a:cubicBezTo>
                  <a:lnTo>
                    <a:pt x="8915" y="14023"/>
                  </a:lnTo>
                  <a:cubicBezTo>
                    <a:pt x="9078" y="14023"/>
                    <a:pt x="9213" y="13898"/>
                    <a:pt x="9213" y="13735"/>
                  </a:cubicBezTo>
                  <a:lnTo>
                    <a:pt x="9213" y="9090"/>
                  </a:lnTo>
                  <a:cubicBezTo>
                    <a:pt x="9213" y="8792"/>
                    <a:pt x="9251" y="8484"/>
                    <a:pt x="9328" y="8196"/>
                  </a:cubicBezTo>
                  <a:cubicBezTo>
                    <a:pt x="9415" y="7907"/>
                    <a:pt x="9540" y="7629"/>
                    <a:pt x="9703" y="7369"/>
                  </a:cubicBezTo>
                  <a:cubicBezTo>
                    <a:pt x="9944" y="6994"/>
                    <a:pt x="10126" y="6580"/>
                    <a:pt x="10261" y="6148"/>
                  </a:cubicBezTo>
                  <a:lnTo>
                    <a:pt x="10261" y="6138"/>
                  </a:lnTo>
                  <a:cubicBezTo>
                    <a:pt x="10838" y="4292"/>
                    <a:pt x="10232" y="2282"/>
                    <a:pt x="8732" y="1061"/>
                  </a:cubicBezTo>
                  <a:cubicBezTo>
                    <a:pt x="7871" y="360"/>
                    <a:pt x="6816" y="1"/>
                    <a:pt x="5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4"/>
            <p:cNvSpPr/>
            <p:nvPr/>
          </p:nvSpPr>
          <p:spPr>
            <a:xfrm>
              <a:off x="1493499" y="2660698"/>
              <a:ext cx="36951" cy="22866"/>
            </a:xfrm>
            <a:custGeom>
              <a:rect b="b" l="l" r="r" t="t"/>
              <a:pathLst>
                <a:path extrusionOk="0" h="875" w="1414">
                  <a:moveTo>
                    <a:pt x="0" y="0"/>
                  </a:moveTo>
                  <a:lnTo>
                    <a:pt x="0" y="174"/>
                  </a:lnTo>
                  <a:cubicBezTo>
                    <a:pt x="0" y="582"/>
                    <a:pt x="337" y="874"/>
                    <a:pt x="706" y="874"/>
                  </a:cubicBezTo>
                  <a:cubicBezTo>
                    <a:pt x="823" y="874"/>
                    <a:pt x="944" y="844"/>
                    <a:pt x="1058" y="779"/>
                  </a:cubicBezTo>
                  <a:lnTo>
                    <a:pt x="1067" y="779"/>
                  </a:lnTo>
                  <a:cubicBezTo>
                    <a:pt x="1279" y="654"/>
                    <a:pt x="1414" y="424"/>
                    <a:pt x="1414" y="183"/>
                  </a:cubicBezTo>
                  <a:lnTo>
                    <a:pt x="1414" y="10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4"/>
            <p:cNvSpPr/>
            <p:nvPr/>
          </p:nvSpPr>
          <p:spPr>
            <a:xfrm>
              <a:off x="1512341" y="2660959"/>
              <a:ext cx="18110" cy="20122"/>
            </a:xfrm>
            <a:custGeom>
              <a:rect b="b" l="l" r="r" t="t"/>
              <a:pathLst>
                <a:path extrusionOk="0" h="770" w="693">
                  <a:moveTo>
                    <a:pt x="0" y="0"/>
                  </a:moveTo>
                  <a:lnTo>
                    <a:pt x="0" y="173"/>
                  </a:lnTo>
                  <a:cubicBezTo>
                    <a:pt x="0" y="414"/>
                    <a:pt x="135" y="644"/>
                    <a:pt x="346" y="769"/>
                  </a:cubicBezTo>
                  <a:cubicBezTo>
                    <a:pt x="558" y="644"/>
                    <a:pt x="693" y="414"/>
                    <a:pt x="693" y="173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4"/>
            <p:cNvSpPr/>
            <p:nvPr/>
          </p:nvSpPr>
          <p:spPr>
            <a:xfrm>
              <a:off x="1433290" y="2489556"/>
              <a:ext cx="153711" cy="173180"/>
            </a:xfrm>
            <a:custGeom>
              <a:rect b="b" l="l" r="r" t="t"/>
              <a:pathLst>
                <a:path extrusionOk="0" h="6627" w="5882">
                  <a:moveTo>
                    <a:pt x="3006" y="0"/>
                  </a:moveTo>
                  <a:cubicBezTo>
                    <a:pt x="978" y="0"/>
                    <a:pt x="1" y="2504"/>
                    <a:pt x="1515" y="3876"/>
                  </a:cubicBezTo>
                  <a:cubicBezTo>
                    <a:pt x="1785" y="4126"/>
                    <a:pt x="1939" y="4482"/>
                    <a:pt x="1939" y="4857"/>
                  </a:cubicBezTo>
                  <a:lnTo>
                    <a:pt x="1939" y="6251"/>
                  </a:lnTo>
                  <a:cubicBezTo>
                    <a:pt x="1939" y="6347"/>
                    <a:pt x="1977" y="6444"/>
                    <a:pt x="2044" y="6521"/>
                  </a:cubicBezTo>
                  <a:cubicBezTo>
                    <a:pt x="2064" y="6530"/>
                    <a:pt x="2073" y="6540"/>
                    <a:pt x="2092" y="6549"/>
                  </a:cubicBezTo>
                  <a:lnTo>
                    <a:pt x="2121" y="6569"/>
                  </a:lnTo>
                  <a:cubicBezTo>
                    <a:pt x="2179" y="6607"/>
                    <a:pt x="2246" y="6626"/>
                    <a:pt x="2314" y="6626"/>
                  </a:cubicBezTo>
                  <a:lnTo>
                    <a:pt x="3698" y="6626"/>
                  </a:lnTo>
                  <a:cubicBezTo>
                    <a:pt x="3775" y="6626"/>
                    <a:pt x="3843" y="6607"/>
                    <a:pt x="3900" y="6569"/>
                  </a:cubicBezTo>
                  <a:lnTo>
                    <a:pt x="3929" y="6549"/>
                  </a:lnTo>
                  <a:cubicBezTo>
                    <a:pt x="3948" y="6540"/>
                    <a:pt x="3958" y="6530"/>
                    <a:pt x="3968" y="6521"/>
                  </a:cubicBezTo>
                  <a:cubicBezTo>
                    <a:pt x="4045" y="6444"/>
                    <a:pt x="4083" y="6347"/>
                    <a:pt x="4083" y="6251"/>
                  </a:cubicBezTo>
                  <a:lnTo>
                    <a:pt x="4083" y="4847"/>
                  </a:lnTo>
                  <a:cubicBezTo>
                    <a:pt x="4083" y="4472"/>
                    <a:pt x="4246" y="4117"/>
                    <a:pt x="4525" y="3867"/>
                  </a:cubicBezTo>
                  <a:cubicBezTo>
                    <a:pt x="5881" y="2616"/>
                    <a:pt x="5218" y="357"/>
                    <a:pt x="3400" y="30"/>
                  </a:cubicBezTo>
                  <a:lnTo>
                    <a:pt x="3352" y="20"/>
                  </a:lnTo>
                  <a:cubicBezTo>
                    <a:pt x="3256" y="11"/>
                    <a:pt x="3160" y="1"/>
                    <a:pt x="3064" y="1"/>
                  </a:cubicBezTo>
                  <a:cubicBezTo>
                    <a:pt x="3044" y="0"/>
                    <a:pt x="3025" y="0"/>
                    <a:pt x="30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4"/>
            <p:cNvSpPr/>
            <p:nvPr/>
          </p:nvSpPr>
          <p:spPr>
            <a:xfrm>
              <a:off x="1457306" y="2490314"/>
              <a:ext cx="129434" cy="172422"/>
            </a:xfrm>
            <a:custGeom>
              <a:rect b="b" l="l" r="r" t="t"/>
              <a:pathLst>
                <a:path extrusionOk="0" h="6598" w="4953">
                  <a:moveTo>
                    <a:pt x="2472" y="1"/>
                  </a:moveTo>
                  <a:cubicBezTo>
                    <a:pt x="654" y="328"/>
                    <a:pt x="0" y="2607"/>
                    <a:pt x="1366" y="3847"/>
                  </a:cubicBezTo>
                  <a:cubicBezTo>
                    <a:pt x="1645" y="4097"/>
                    <a:pt x="1798" y="4453"/>
                    <a:pt x="1798" y="4828"/>
                  </a:cubicBezTo>
                  <a:lnTo>
                    <a:pt x="1798" y="6222"/>
                  </a:lnTo>
                  <a:cubicBezTo>
                    <a:pt x="1789" y="6428"/>
                    <a:pt x="1962" y="6598"/>
                    <a:pt x="2166" y="6598"/>
                  </a:cubicBezTo>
                  <a:cubicBezTo>
                    <a:pt x="2172" y="6598"/>
                    <a:pt x="2178" y="6598"/>
                    <a:pt x="2183" y="6597"/>
                  </a:cubicBezTo>
                  <a:lnTo>
                    <a:pt x="2779" y="6597"/>
                  </a:lnTo>
                  <a:cubicBezTo>
                    <a:pt x="2991" y="6597"/>
                    <a:pt x="3164" y="6424"/>
                    <a:pt x="3164" y="6222"/>
                  </a:cubicBezTo>
                  <a:lnTo>
                    <a:pt x="3164" y="4818"/>
                  </a:lnTo>
                  <a:cubicBezTo>
                    <a:pt x="3164" y="4443"/>
                    <a:pt x="3327" y="4088"/>
                    <a:pt x="3606" y="3838"/>
                  </a:cubicBezTo>
                  <a:lnTo>
                    <a:pt x="3597" y="3838"/>
                  </a:lnTo>
                  <a:cubicBezTo>
                    <a:pt x="4953" y="2587"/>
                    <a:pt x="4289" y="328"/>
                    <a:pt x="247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4"/>
            <p:cNvSpPr/>
            <p:nvPr/>
          </p:nvSpPr>
          <p:spPr>
            <a:xfrm>
              <a:off x="1469876" y="2523502"/>
              <a:ext cx="79417" cy="95253"/>
            </a:xfrm>
            <a:custGeom>
              <a:rect b="b" l="l" r="r" t="t"/>
              <a:pathLst>
                <a:path extrusionOk="0" h="3645" w="3039">
                  <a:moveTo>
                    <a:pt x="837" y="423"/>
                  </a:moveTo>
                  <a:cubicBezTo>
                    <a:pt x="933" y="423"/>
                    <a:pt x="1010" y="510"/>
                    <a:pt x="1010" y="606"/>
                  </a:cubicBezTo>
                  <a:lnTo>
                    <a:pt x="1010" y="779"/>
                  </a:lnTo>
                  <a:lnTo>
                    <a:pt x="1010" y="789"/>
                  </a:lnTo>
                  <a:lnTo>
                    <a:pt x="798" y="789"/>
                  </a:lnTo>
                  <a:cubicBezTo>
                    <a:pt x="558" y="789"/>
                    <a:pt x="558" y="423"/>
                    <a:pt x="798" y="423"/>
                  </a:cubicBezTo>
                  <a:close/>
                  <a:moveTo>
                    <a:pt x="2423" y="433"/>
                  </a:moveTo>
                  <a:cubicBezTo>
                    <a:pt x="2654" y="433"/>
                    <a:pt x="2654" y="789"/>
                    <a:pt x="2423" y="789"/>
                  </a:cubicBezTo>
                  <a:lnTo>
                    <a:pt x="2212" y="789"/>
                  </a:lnTo>
                  <a:lnTo>
                    <a:pt x="2212" y="606"/>
                  </a:lnTo>
                  <a:cubicBezTo>
                    <a:pt x="2212" y="510"/>
                    <a:pt x="2289" y="433"/>
                    <a:pt x="2385" y="433"/>
                  </a:cubicBezTo>
                  <a:close/>
                  <a:moveTo>
                    <a:pt x="817" y="0"/>
                  </a:moveTo>
                  <a:cubicBezTo>
                    <a:pt x="0" y="0"/>
                    <a:pt x="0" y="1221"/>
                    <a:pt x="817" y="1221"/>
                  </a:cubicBezTo>
                  <a:lnTo>
                    <a:pt x="1019" y="1221"/>
                  </a:lnTo>
                  <a:lnTo>
                    <a:pt x="1019" y="3635"/>
                  </a:lnTo>
                  <a:lnTo>
                    <a:pt x="1452" y="3635"/>
                  </a:lnTo>
                  <a:lnTo>
                    <a:pt x="1452" y="1221"/>
                  </a:lnTo>
                  <a:lnTo>
                    <a:pt x="1789" y="1221"/>
                  </a:lnTo>
                  <a:lnTo>
                    <a:pt x="1789" y="3645"/>
                  </a:lnTo>
                  <a:lnTo>
                    <a:pt x="2221" y="3645"/>
                  </a:lnTo>
                  <a:lnTo>
                    <a:pt x="2221" y="1221"/>
                  </a:lnTo>
                  <a:lnTo>
                    <a:pt x="2433" y="1221"/>
                  </a:lnTo>
                  <a:cubicBezTo>
                    <a:pt x="2760" y="1221"/>
                    <a:pt x="3039" y="952"/>
                    <a:pt x="3039" y="615"/>
                  </a:cubicBezTo>
                  <a:cubicBezTo>
                    <a:pt x="3039" y="279"/>
                    <a:pt x="2760" y="10"/>
                    <a:pt x="2433" y="10"/>
                  </a:cubicBezTo>
                  <a:lnTo>
                    <a:pt x="2414" y="0"/>
                  </a:lnTo>
                  <a:lnTo>
                    <a:pt x="2385" y="0"/>
                  </a:lnTo>
                  <a:cubicBezTo>
                    <a:pt x="2058" y="10"/>
                    <a:pt x="1789" y="269"/>
                    <a:pt x="1789" y="606"/>
                  </a:cubicBezTo>
                  <a:lnTo>
                    <a:pt x="1789" y="779"/>
                  </a:lnTo>
                  <a:lnTo>
                    <a:pt x="1442" y="779"/>
                  </a:lnTo>
                  <a:lnTo>
                    <a:pt x="1442" y="606"/>
                  </a:lnTo>
                  <a:cubicBezTo>
                    <a:pt x="1442" y="269"/>
                    <a:pt x="1173" y="1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4"/>
            <p:cNvSpPr/>
            <p:nvPr/>
          </p:nvSpPr>
          <p:spPr>
            <a:xfrm>
              <a:off x="1421086" y="2581412"/>
              <a:ext cx="30131" cy="19338"/>
            </a:xfrm>
            <a:custGeom>
              <a:rect b="b" l="l" r="r" t="t"/>
              <a:pathLst>
                <a:path extrusionOk="0" h="740" w="1153">
                  <a:moveTo>
                    <a:pt x="850" y="1"/>
                  </a:moveTo>
                  <a:cubicBezTo>
                    <a:pt x="819" y="1"/>
                    <a:pt x="786" y="8"/>
                    <a:pt x="752" y="25"/>
                  </a:cubicBezTo>
                  <a:lnTo>
                    <a:pt x="232" y="323"/>
                  </a:lnTo>
                  <a:cubicBezTo>
                    <a:pt x="0" y="435"/>
                    <a:pt x="121" y="739"/>
                    <a:pt x="317" y="739"/>
                  </a:cubicBezTo>
                  <a:cubicBezTo>
                    <a:pt x="357" y="739"/>
                    <a:pt x="400" y="727"/>
                    <a:pt x="444" y="698"/>
                  </a:cubicBezTo>
                  <a:lnTo>
                    <a:pt x="963" y="400"/>
                  </a:lnTo>
                  <a:cubicBezTo>
                    <a:pt x="1153" y="268"/>
                    <a:pt x="1038" y="1"/>
                    <a:pt x="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4"/>
            <p:cNvSpPr/>
            <p:nvPr/>
          </p:nvSpPr>
          <p:spPr>
            <a:xfrm>
              <a:off x="1569336" y="2582222"/>
              <a:ext cx="30157" cy="19312"/>
            </a:xfrm>
            <a:custGeom>
              <a:rect b="b" l="l" r="r" t="t"/>
              <a:pathLst>
                <a:path extrusionOk="0" h="739" w="1154">
                  <a:moveTo>
                    <a:pt x="321" y="0"/>
                  </a:moveTo>
                  <a:cubicBezTo>
                    <a:pt x="128" y="0"/>
                    <a:pt x="1" y="305"/>
                    <a:pt x="233" y="417"/>
                  </a:cubicBezTo>
                  <a:lnTo>
                    <a:pt x="752" y="715"/>
                  </a:lnTo>
                  <a:cubicBezTo>
                    <a:pt x="786" y="731"/>
                    <a:pt x="819" y="738"/>
                    <a:pt x="851" y="738"/>
                  </a:cubicBezTo>
                  <a:cubicBezTo>
                    <a:pt x="1039" y="738"/>
                    <a:pt x="1153" y="473"/>
                    <a:pt x="964" y="349"/>
                  </a:cubicBezTo>
                  <a:lnTo>
                    <a:pt x="444" y="42"/>
                  </a:lnTo>
                  <a:cubicBezTo>
                    <a:pt x="402" y="13"/>
                    <a:pt x="360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4"/>
            <p:cNvSpPr/>
            <p:nvPr/>
          </p:nvSpPr>
          <p:spPr>
            <a:xfrm>
              <a:off x="1506304" y="2449599"/>
              <a:ext cx="11342" cy="26498"/>
            </a:xfrm>
            <a:custGeom>
              <a:rect b="b" l="l" r="r" t="t"/>
              <a:pathLst>
                <a:path extrusionOk="0" h="1014" w="434">
                  <a:moveTo>
                    <a:pt x="212" y="1"/>
                  </a:moveTo>
                  <a:cubicBezTo>
                    <a:pt x="97" y="1"/>
                    <a:pt x="0" y="97"/>
                    <a:pt x="0" y="213"/>
                  </a:cubicBezTo>
                  <a:lnTo>
                    <a:pt x="0" y="818"/>
                  </a:lnTo>
                  <a:cubicBezTo>
                    <a:pt x="10" y="948"/>
                    <a:pt x="113" y="1013"/>
                    <a:pt x="217" y="1013"/>
                  </a:cubicBezTo>
                  <a:cubicBezTo>
                    <a:pt x="320" y="1013"/>
                    <a:pt x="424" y="948"/>
                    <a:pt x="433" y="818"/>
                  </a:cubicBezTo>
                  <a:lnTo>
                    <a:pt x="433" y="213"/>
                  </a:lnTo>
                  <a:cubicBezTo>
                    <a:pt x="433" y="97"/>
                    <a:pt x="337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4"/>
            <p:cNvSpPr/>
            <p:nvPr/>
          </p:nvSpPr>
          <p:spPr>
            <a:xfrm>
              <a:off x="1457228" y="2461176"/>
              <a:ext cx="23624" cy="25897"/>
            </a:xfrm>
            <a:custGeom>
              <a:rect b="b" l="l" r="r" t="t"/>
              <a:pathLst>
                <a:path extrusionOk="0" h="991" w="904">
                  <a:moveTo>
                    <a:pt x="302" y="1"/>
                  </a:moveTo>
                  <a:cubicBezTo>
                    <a:pt x="151" y="1"/>
                    <a:pt x="0" y="169"/>
                    <a:pt x="119" y="346"/>
                  </a:cubicBezTo>
                  <a:lnTo>
                    <a:pt x="417" y="866"/>
                  </a:lnTo>
                  <a:cubicBezTo>
                    <a:pt x="459" y="954"/>
                    <a:pt x="529" y="990"/>
                    <a:pt x="599" y="990"/>
                  </a:cubicBezTo>
                  <a:cubicBezTo>
                    <a:pt x="750" y="990"/>
                    <a:pt x="903" y="822"/>
                    <a:pt x="792" y="645"/>
                  </a:cubicBezTo>
                  <a:lnTo>
                    <a:pt x="484" y="125"/>
                  </a:lnTo>
                  <a:cubicBezTo>
                    <a:pt x="441" y="37"/>
                    <a:pt x="372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4"/>
            <p:cNvSpPr/>
            <p:nvPr/>
          </p:nvSpPr>
          <p:spPr>
            <a:xfrm>
              <a:off x="1422680" y="2495723"/>
              <a:ext cx="29295" cy="18868"/>
            </a:xfrm>
            <a:custGeom>
              <a:rect b="b" l="l" r="r" t="t"/>
              <a:pathLst>
                <a:path extrusionOk="0" h="722" w="1121">
                  <a:moveTo>
                    <a:pt x="313" y="1"/>
                  </a:moveTo>
                  <a:cubicBezTo>
                    <a:pt x="123" y="1"/>
                    <a:pt x="1" y="268"/>
                    <a:pt x="191" y="400"/>
                  </a:cubicBezTo>
                  <a:lnTo>
                    <a:pt x="719" y="698"/>
                  </a:lnTo>
                  <a:cubicBezTo>
                    <a:pt x="752" y="714"/>
                    <a:pt x="784" y="721"/>
                    <a:pt x="815" y="721"/>
                  </a:cubicBezTo>
                  <a:cubicBezTo>
                    <a:pt x="999" y="721"/>
                    <a:pt x="1121" y="456"/>
                    <a:pt x="931" y="332"/>
                  </a:cubicBezTo>
                  <a:lnTo>
                    <a:pt x="412" y="25"/>
                  </a:lnTo>
                  <a:cubicBezTo>
                    <a:pt x="378" y="8"/>
                    <a:pt x="34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4"/>
            <p:cNvSpPr/>
            <p:nvPr/>
          </p:nvSpPr>
          <p:spPr>
            <a:xfrm>
              <a:off x="1410816" y="2542344"/>
              <a:ext cx="28171" cy="11315"/>
            </a:xfrm>
            <a:custGeom>
              <a:rect b="b" l="l" r="r" t="t"/>
              <a:pathLst>
                <a:path extrusionOk="0" h="433" w="1078">
                  <a:moveTo>
                    <a:pt x="260" y="0"/>
                  </a:moveTo>
                  <a:cubicBezTo>
                    <a:pt x="0" y="20"/>
                    <a:pt x="0" y="404"/>
                    <a:pt x="260" y="433"/>
                  </a:cubicBezTo>
                  <a:lnTo>
                    <a:pt x="866" y="433"/>
                  </a:lnTo>
                  <a:cubicBezTo>
                    <a:pt x="981" y="433"/>
                    <a:pt x="1077" y="337"/>
                    <a:pt x="1077" y="212"/>
                  </a:cubicBezTo>
                  <a:cubicBezTo>
                    <a:pt x="1077" y="96"/>
                    <a:pt x="981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4"/>
            <p:cNvSpPr/>
            <p:nvPr/>
          </p:nvSpPr>
          <p:spPr>
            <a:xfrm>
              <a:off x="1581932" y="2543833"/>
              <a:ext cx="29687" cy="11342"/>
            </a:xfrm>
            <a:custGeom>
              <a:rect b="b" l="l" r="r" t="t"/>
              <a:pathLst>
                <a:path extrusionOk="0" h="434" w="1136">
                  <a:moveTo>
                    <a:pt x="270" y="1"/>
                  </a:moveTo>
                  <a:cubicBezTo>
                    <a:pt x="1" y="20"/>
                    <a:pt x="1" y="405"/>
                    <a:pt x="270" y="434"/>
                  </a:cubicBezTo>
                  <a:lnTo>
                    <a:pt x="876" y="434"/>
                  </a:lnTo>
                  <a:cubicBezTo>
                    <a:pt x="1136" y="405"/>
                    <a:pt x="1136" y="20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4"/>
            <p:cNvSpPr/>
            <p:nvPr/>
          </p:nvSpPr>
          <p:spPr>
            <a:xfrm>
              <a:off x="1571139" y="2496742"/>
              <a:ext cx="30183" cy="19234"/>
            </a:xfrm>
            <a:custGeom>
              <a:rect b="b" l="l" r="r" t="t"/>
              <a:pathLst>
                <a:path extrusionOk="0" h="736" w="1155">
                  <a:moveTo>
                    <a:pt x="837" y="1"/>
                  </a:moveTo>
                  <a:cubicBezTo>
                    <a:pt x="797" y="1"/>
                    <a:pt x="755" y="14"/>
                    <a:pt x="712" y="43"/>
                  </a:cubicBezTo>
                  <a:lnTo>
                    <a:pt x="193" y="341"/>
                  </a:lnTo>
                  <a:cubicBezTo>
                    <a:pt x="0" y="447"/>
                    <a:pt x="77" y="736"/>
                    <a:pt x="298" y="736"/>
                  </a:cubicBezTo>
                  <a:cubicBezTo>
                    <a:pt x="337" y="736"/>
                    <a:pt x="375" y="726"/>
                    <a:pt x="404" y="707"/>
                  </a:cubicBezTo>
                  <a:lnTo>
                    <a:pt x="923" y="409"/>
                  </a:lnTo>
                  <a:cubicBezTo>
                    <a:pt x="1155" y="297"/>
                    <a:pt x="1029" y="1"/>
                    <a:pt x="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4"/>
            <p:cNvSpPr/>
            <p:nvPr/>
          </p:nvSpPr>
          <p:spPr>
            <a:xfrm>
              <a:off x="1542655" y="2462483"/>
              <a:ext cx="22213" cy="25349"/>
            </a:xfrm>
            <a:custGeom>
              <a:rect b="b" l="l" r="r" t="t"/>
              <a:pathLst>
                <a:path extrusionOk="0" h="970" w="850">
                  <a:moveTo>
                    <a:pt x="611" y="0"/>
                  </a:moveTo>
                  <a:cubicBezTo>
                    <a:pt x="536" y="0"/>
                    <a:pt x="466" y="39"/>
                    <a:pt x="427" y="104"/>
                  </a:cubicBezTo>
                  <a:lnTo>
                    <a:pt x="119" y="623"/>
                  </a:lnTo>
                  <a:cubicBezTo>
                    <a:pt x="1" y="801"/>
                    <a:pt x="156" y="969"/>
                    <a:pt x="310" y="969"/>
                  </a:cubicBezTo>
                  <a:cubicBezTo>
                    <a:pt x="381" y="969"/>
                    <a:pt x="452" y="933"/>
                    <a:pt x="494" y="845"/>
                  </a:cubicBezTo>
                  <a:lnTo>
                    <a:pt x="792" y="325"/>
                  </a:lnTo>
                  <a:cubicBezTo>
                    <a:pt x="850" y="220"/>
                    <a:pt x="821" y="85"/>
                    <a:pt x="715" y="27"/>
                  </a:cubicBezTo>
                  <a:cubicBezTo>
                    <a:pt x="681" y="9"/>
                    <a:pt x="646" y="0"/>
                    <a:pt x="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4"/>
            <p:cNvSpPr/>
            <p:nvPr/>
          </p:nvSpPr>
          <p:spPr>
            <a:xfrm>
              <a:off x="1483935" y="2618468"/>
              <a:ext cx="56054" cy="22160"/>
            </a:xfrm>
            <a:custGeom>
              <a:rect b="b" l="l" r="r" t="t"/>
              <a:pathLst>
                <a:path extrusionOk="0" h="848" w="2145">
                  <a:moveTo>
                    <a:pt x="1" y="1"/>
                  </a:moveTo>
                  <a:lnTo>
                    <a:pt x="1" y="847"/>
                  </a:lnTo>
                  <a:lnTo>
                    <a:pt x="2145" y="847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4"/>
            <p:cNvSpPr/>
            <p:nvPr/>
          </p:nvSpPr>
          <p:spPr>
            <a:xfrm>
              <a:off x="1483935" y="2640602"/>
              <a:ext cx="56054" cy="22134"/>
            </a:xfrm>
            <a:custGeom>
              <a:rect b="b" l="l" r="r" t="t"/>
              <a:pathLst>
                <a:path extrusionOk="0" h="847" w="2145">
                  <a:moveTo>
                    <a:pt x="1" y="0"/>
                  </a:moveTo>
                  <a:lnTo>
                    <a:pt x="1" y="471"/>
                  </a:lnTo>
                  <a:cubicBezTo>
                    <a:pt x="1" y="567"/>
                    <a:pt x="39" y="664"/>
                    <a:pt x="106" y="741"/>
                  </a:cubicBezTo>
                  <a:cubicBezTo>
                    <a:pt x="126" y="750"/>
                    <a:pt x="135" y="760"/>
                    <a:pt x="154" y="769"/>
                  </a:cubicBezTo>
                  <a:lnTo>
                    <a:pt x="183" y="789"/>
                  </a:lnTo>
                  <a:cubicBezTo>
                    <a:pt x="241" y="827"/>
                    <a:pt x="308" y="846"/>
                    <a:pt x="376" y="846"/>
                  </a:cubicBezTo>
                  <a:lnTo>
                    <a:pt x="1760" y="846"/>
                  </a:lnTo>
                  <a:cubicBezTo>
                    <a:pt x="1837" y="846"/>
                    <a:pt x="1905" y="827"/>
                    <a:pt x="1962" y="789"/>
                  </a:cubicBezTo>
                  <a:lnTo>
                    <a:pt x="1991" y="769"/>
                  </a:lnTo>
                  <a:cubicBezTo>
                    <a:pt x="2010" y="760"/>
                    <a:pt x="2020" y="750"/>
                    <a:pt x="2030" y="741"/>
                  </a:cubicBezTo>
                  <a:cubicBezTo>
                    <a:pt x="2107" y="664"/>
                    <a:pt x="2145" y="567"/>
                    <a:pt x="2145" y="471"/>
                  </a:cubicBezTo>
                  <a:lnTo>
                    <a:pt x="2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4"/>
            <p:cNvSpPr/>
            <p:nvPr/>
          </p:nvSpPr>
          <p:spPr>
            <a:xfrm>
              <a:off x="1504292" y="2618468"/>
              <a:ext cx="35697" cy="22160"/>
            </a:xfrm>
            <a:custGeom>
              <a:rect b="b" l="l" r="r" t="t"/>
              <a:pathLst>
                <a:path extrusionOk="0" h="848" w="1366">
                  <a:moveTo>
                    <a:pt x="0" y="1"/>
                  </a:moveTo>
                  <a:lnTo>
                    <a:pt x="0" y="847"/>
                  </a:lnTo>
                  <a:lnTo>
                    <a:pt x="1366" y="847"/>
                  </a:lnTo>
                  <a:lnTo>
                    <a:pt x="1366" y="1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4"/>
            <p:cNvSpPr/>
            <p:nvPr/>
          </p:nvSpPr>
          <p:spPr>
            <a:xfrm>
              <a:off x="1504031" y="2640602"/>
              <a:ext cx="35958" cy="22134"/>
            </a:xfrm>
            <a:custGeom>
              <a:rect b="b" l="l" r="r" t="t"/>
              <a:pathLst>
                <a:path extrusionOk="0" h="847" w="1376">
                  <a:moveTo>
                    <a:pt x="10" y="0"/>
                  </a:moveTo>
                  <a:lnTo>
                    <a:pt x="10" y="471"/>
                  </a:lnTo>
                  <a:cubicBezTo>
                    <a:pt x="1" y="683"/>
                    <a:pt x="184" y="846"/>
                    <a:pt x="395" y="846"/>
                  </a:cubicBezTo>
                  <a:lnTo>
                    <a:pt x="991" y="846"/>
                  </a:lnTo>
                  <a:cubicBezTo>
                    <a:pt x="1068" y="846"/>
                    <a:pt x="1136" y="827"/>
                    <a:pt x="1193" y="789"/>
                  </a:cubicBezTo>
                  <a:lnTo>
                    <a:pt x="1222" y="769"/>
                  </a:lnTo>
                  <a:cubicBezTo>
                    <a:pt x="1241" y="760"/>
                    <a:pt x="1251" y="750"/>
                    <a:pt x="1261" y="741"/>
                  </a:cubicBezTo>
                  <a:cubicBezTo>
                    <a:pt x="1338" y="664"/>
                    <a:pt x="1376" y="567"/>
                    <a:pt x="1376" y="471"/>
                  </a:cubicBezTo>
                  <a:lnTo>
                    <a:pt x="1376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44"/>
          <p:cNvSpPr txBox="1"/>
          <p:nvPr>
            <p:ph idx="4294967295" type="subTitle"/>
          </p:nvPr>
        </p:nvSpPr>
        <p:spPr>
          <a:xfrm>
            <a:off x="5388950" y="1238725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  <a:endParaRPr sz="22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40" name="Google Shape;1340;p44"/>
          <p:cNvSpPr/>
          <p:nvPr/>
        </p:nvSpPr>
        <p:spPr>
          <a:xfrm>
            <a:off x="594300" y="1991948"/>
            <a:ext cx="173700" cy="173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44"/>
          <p:cNvSpPr txBox="1"/>
          <p:nvPr>
            <p:ph idx="4294967295" type="subTitle"/>
          </p:nvPr>
        </p:nvSpPr>
        <p:spPr>
          <a:xfrm>
            <a:off x="864025" y="2352438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191919"/>
                </a:solidFill>
              </a:rPr>
              <a:t>Eliminate the fear of </a:t>
            </a:r>
            <a:r>
              <a:rPr lang="en" sz="1400">
                <a:solidFill>
                  <a:srgbClr val="191919"/>
                </a:solidFill>
              </a:rPr>
              <a:t>reaching</a:t>
            </a:r>
            <a:r>
              <a:rPr lang="en" sz="1400">
                <a:solidFill>
                  <a:srgbClr val="191919"/>
                </a:solidFill>
              </a:rPr>
              <a:t> out to other students and sharing resources?</a:t>
            </a:r>
            <a:endParaRPr sz="1400">
              <a:latin typeface="Anuphan Medium"/>
              <a:ea typeface="Anuphan Medium"/>
              <a:cs typeface="Anuphan Medium"/>
              <a:sym typeface="Anuphan Medium"/>
            </a:endParaRPr>
          </a:p>
        </p:txBody>
      </p:sp>
      <p:sp>
        <p:nvSpPr>
          <p:cNvPr id="1342" name="Google Shape;1342;p44"/>
          <p:cNvSpPr txBox="1"/>
          <p:nvPr>
            <p:ph idx="4294967295" type="subTitle"/>
          </p:nvPr>
        </p:nvSpPr>
        <p:spPr>
          <a:xfrm>
            <a:off x="864025" y="2776961"/>
            <a:ext cx="30453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191919"/>
                </a:solidFill>
              </a:rPr>
              <a:t>Group students with similar study schedules to optimize </a:t>
            </a:r>
            <a:r>
              <a:rPr lang="en" sz="1400">
                <a:solidFill>
                  <a:srgbClr val="191919"/>
                </a:solidFill>
              </a:rPr>
              <a:t>collaboration</a:t>
            </a:r>
            <a:r>
              <a:rPr lang="en" sz="1400">
                <a:solidFill>
                  <a:srgbClr val="191919"/>
                </a:solidFill>
              </a:rPr>
              <a:t> time? </a:t>
            </a:r>
            <a:endParaRPr sz="1400"/>
          </a:p>
        </p:txBody>
      </p:sp>
      <p:sp>
        <p:nvSpPr>
          <p:cNvPr id="1343" name="Google Shape;1343;p44"/>
          <p:cNvSpPr txBox="1"/>
          <p:nvPr>
            <p:ph idx="4294967295" type="subTitle"/>
          </p:nvPr>
        </p:nvSpPr>
        <p:spPr>
          <a:xfrm>
            <a:off x="864025" y="3748400"/>
            <a:ext cx="30453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91919"/>
                </a:solidFill>
              </a:rPr>
              <a:t>C</a:t>
            </a:r>
            <a:r>
              <a:rPr lang="en" sz="1400">
                <a:solidFill>
                  <a:srgbClr val="191919"/>
                </a:solidFill>
              </a:rPr>
              <a:t>onnect students with the resources that are the most relevant to them?</a:t>
            </a:r>
            <a:endParaRPr sz="1400"/>
          </a:p>
        </p:txBody>
      </p:sp>
      <p:sp>
        <p:nvSpPr>
          <p:cNvPr id="1344" name="Google Shape;1344;p44"/>
          <p:cNvSpPr/>
          <p:nvPr/>
        </p:nvSpPr>
        <p:spPr>
          <a:xfrm>
            <a:off x="594300" y="2938348"/>
            <a:ext cx="173700" cy="17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44"/>
          <p:cNvSpPr/>
          <p:nvPr/>
        </p:nvSpPr>
        <p:spPr>
          <a:xfrm>
            <a:off x="594300" y="3918693"/>
            <a:ext cx="173700" cy="17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44"/>
          <p:cNvSpPr txBox="1"/>
          <p:nvPr>
            <p:ph idx="4294967295" type="subTitle"/>
          </p:nvPr>
        </p:nvSpPr>
        <p:spPr>
          <a:xfrm>
            <a:off x="729150" y="1238725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HMW…?</a:t>
            </a:r>
            <a:endParaRPr sz="22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grpSp>
        <p:nvGrpSpPr>
          <p:cNvPr id="1347" name="Google Shape;1347;p44"/>
          <p:cNvGrpSpPr/>
          <p:nvPr/>
        </p:nvGrpSpPr>
        <p:grpSpPr>
          <a:xfrm>
            <a:off x="1224618" y="1299941"/>
            <a:ext cx="378190" cy="302044"/>
            <a:chOff x="3065430" y="1990066"/>
            <a:chExt cx="378190" cy="302044"/>
          </a:xfrm>
        </p:grpSpPr>
        <p:sp>
          <p:nvSpPr>
            <p:cNvPr id="1348" name="Google Shape;1348;p44"/>
            <p:cNvSpPr/>
            <p:nvPr/>
          </p:nvSpPr>
          <p:spPr>
            <a:xfrm>
              <a:off x="3216282" y="2149742"/>
              <a:ext cx="67714" cy="67741"/>
            </a:xfrm>
            <a:custGeom>
              <a:rect b="b" l="l" r="r" t="t"/>
              <a:pathLst>
                <a:path extrusionOk="0" h="2587" w="2586">
                  <a:moveTo>
                    <a:pt x="1946" y="1"/>
                  </a:moveTo>
                  <a:lnTo>
                    <a:pt x="0" y="1947"/>
                  </a:lnTo>
                  <a:lnTo>
                    <a:pt x="639" y="2586"/>
                  </a:lnTo>
                  <a:lnTo>
                    <a:pt x="2585" y="640"/>
                  </a:lnTo>
                  <a:lnTo>
                    <a:pt x="1946" y="1"/>
                  </a:ln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4"/>
            <p:cNvSpPr/>
            <p:nvPr/>
          </p:nvSpPr>
          <p:spPr>
            <a:xfrm>
              <a:off x="3216282" y="2180483"/>
              <a:ext cx="36973" cy="36999"/>
            </a:xfrm>
            <a:custGeom>
              <a:rect b="b" l="l" r="r" t="t"/>
              <a:pathLst>
                <a:path extrusionOk="0" h="1413" w="1412">
                  <a:moveTo>
                    <a:pt x="773" y="0"/>
                  </a:moveTo>
                  <a:lnTo>
                    <a:pt x="0" y="773"/>
                  </a:lnTo>
                  <a:lnTo>
                    <a:pt x="639" y="1412"/>
                  </a:lnTo>
                  <a:lnTo>
                    <a:pt x="1412" y="639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4"/>
            <p:cNvSpPr/>
            <p:nvPr/>
          </p:nvSpPr>
          <p:spPr>
            <a:xfrm>
              <a:off x="3141079" y="2188103"/>
              <a:ext cx="104949" cy="104007"/>
            </a:xfrm>
            <a:custGeom>
              <a:rect b="b" l="l" r="r" t="t"/>
              <a:pathLst>
                <a:path extrusionOk="0" h="3972" w="4008">
                  <a:moveTo>
                    <a:pt x="3020" y="0"/>
                  </a:moveTo>
                  <a:cubicBezTo>
                    <a:pt x="2963" y="0"/>
                    <a:pt x="2905" y="24"/>
                    <a:pt x="2863" y="72"/>
                  </a:cubicBezTo>
                  <a:lnTo>
                    <a:pt x="86" y="2848"/>
                  </a:lnTo>
                  <a:cubicBezTo>
                    <a:pt x="1" y="2934"/>
                    <a:pt x="1" y="3067"/>
                    <a:pt x="86" y="3153"/>
                  </a:cubicBezTo>
                  <a:lnTo>
                    <a:pt x="831" y="3907"/>
                  </a:lnTo>
                  <a:cubicBezTo>
                    <a:pt x="873" y="3950"/>
                    <a:pt x="931" y="3971"/>
                    <a:pt x="988" y="3971"/>
                  </a:cubicBezTo>
                  <a:cubicBezTo>
                    <a:pt x="1045" y="3971"/>
                    <a:pt x="1102" y="3950"/>
                    <a:pt x="1145" y="3907"/>
                  </a:cubicBezTo>
                  <a:lnTo>
                    <a:pt x="3921" y="1121"/>
                  </a:lnTo>
                  <a:cubicBezTo>
                    <a:pt x="4007" y="1035"/>
                    <a:pt x="4007" y="902"/>
                    <a:pt x="3921" y="816"/>
                  </a:cubicBezTo>
                  <a:lnTo>
                    <a:pt x="3177" y="72"/>
                  </a:lnTo>
                  <a:cubicBezTo>
                    <a:pt x="3134" y="24"/>
                    <a:pt x="3077" y="0"/>
                    <a:pt x="3020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4"/>
            <p:cNvSpPr/>
            <p:nvPr/>
          </p:nvSpPr>
          <p:spPr>
            <a:xfrm>
              <a:off x="3235999" y="1990118"/>
              <a:ext cx="207621" cy="207621"/>
            </a:xfrm>
            <a:custGeom>
              <a:rect b="b" l="l" r="r" t="t"/>
              <a:pathLst>
                <a:path extrusionOk="0" h="7929" w="7929">
                  <a:moveTo>
                    <a:pt x="3969" y="1"/>
                  </a:moveTo>
                  <a:cubicBezTo>
                    <a:pt x="1775" y="1"/>
                    <a:pt x="1" y="1775"/>
                    <a:pt x="1" y="3960"/>
                  </a:cubicBezTo>
                  <a:cubicBezTo>
                    <a:pt x="1" y="6154"/>
                    <a:pt x="1775" y="7928"/>
                    <a:pt x="3969" y="7928"/>
                  </a:cubicBezTo>
                  <a:cubicBezTo>
                    <a:pt x="6154" y="7928"/>
                    <a:pt x="7928" y="6154"/>
                    <a:pt x="7928" y="3960"/>
                  </a:cubicBezTo>
                  <a:cubicBezTo>
                    <a:pt x="7928" y="1775"/>
                    <a:pt x="6154" y="1"/>
                    <a:pt x="3969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4"/>
            <p:cNvSpPr/>
            <p:nvPr/>
          </p:nvSpPr>
          <p:spPr>
            <a:xfrm>
              <a:off x="3226023" y="1990066"/>
              <a:ext cx="192119" cy="181933"/>
            </a:xfrm>
            <a:custGeom>
              <a:rect b="b" l="l" r="r" t="t"/>
              <a:pathLst>
                <a:path extrusionOk="0" h="6948" w="7337">
                  <a:moveTo>
                    <a:pt x="4347" y="0"/>
                  </a:moveTo>
                  <a:cubicBezTo>
                    <a:pt x="3332" y="0"/>
                    <a:pt x="2318" y="389"/>
                    <a:pt x="1546" y="1167"/>
                  </a:cubicBezTo>
                  <a:cubicBezTo>
                    <a:pt x="0" y="2712"/>
                    <a:pt x="0" y="5221"/>
                    <a:pt x="1546" y="6767"/>
                  </a:cubicBezTo>
                  <a:cubicBezTo>
                    <a:pt x="1612" y="6833"/>
                    <a:pt x="1679" y="6891"/>
                    <a:pt x="1746" y="6948"/>
                  </a:cubicBezTo>
                  <a:cubicBezTo>
                    <a:pt x="372" y="5383"/>
                    <a:pt x="458" y="3017"/>
                    <a:pt x="1927" y="1548"/>
                  </a:cubicBezTo>
                  <a:cubicBezTo>
                    <a:pt x="2701" y="774"/>
                    <a:pt x="3716" y="384"/>
                    <a:pt x="4733" y="384"/>
                  </a:cubicBezTo>
                  <a:cubicBezTo>
                    <a:pt x="5659" y="384"/>
                    <a:pt x="6586" y="707"/>
                    <a:pt x="7336" y="1357"/>
                  </a:cubicBezTo>
                  <a:cubicBezTo>
                    <a:pt x="7279" y="1291"/>
                    <a:pt x="7212" y="1224"/>
                    <a:pt x="7155" y="1167"/>
                  </a:cubicBezTo>
                  <a:cubicBezTo>
                    <a:pt x="6378" y="389"/>
                    <a:pt x="5362" y="0"/>
                    <a:pt x="4347" y="0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4"/>
            <p:cNvSpPr/>
            <p:nvPr/>
          </p:nvSpPr>
          <p:spPr>
            <a:xfrm>
              <a:off x="3252234" y="2013816"/>
              <a:ext cx="167401" cy="159938"/>
            </a:xfrm>
            <a:custGeom>
              <a:rect b="b" l="l" r="r" t="t"/>
              <a:pathLst>
                <a:path extrusionOk="0" h="6108" w="6393">
                  <a:moveTo>
                    <a:pt x="3325" y="1"/>
                  </a:moveTo>
                  <a:cubicBezTo>
                    <a:pt x="2577" y="1"/>
                    <a:pt x="1814" y="278"/>
                    <a:pt x="1193" y="899"/>
                  </a:cubicBezTo>
                  <a:cubicBezTo>
                    <a:pt x="1" y="2091"/>
                    <a:pt x="1" y="4018"/>
                    <a:pt x="1193" y="5211"/>
                  </a:cubicBezTo>
                  <a:cubicBezTo>
                    <a:pt x="1813" y="5830"/>
                    <a:pt x="2574" y="6107"/>
                    <a:pt x="3321" y="6107"/>
                  </a:cubicBezTo>
                  <a:cubicBezTo>
                    <a:pt x="4888" y="6107"/>
                    <a:pt x="6393" y="4889"/>
                    <a:pt x="6393" y="3055"/>
                  </a:cubicBezTo>
                  <a:cubicBezTo>
                    <a:pt x="6393" y="1216"/>
                    <a:pt x="4891" y="1"/>
                    <a:pt x="3325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4"/>
            <p:cNvSpPr/>
            <p:nvPr/>
          </p:nvSpPr>
          <p:spPr>
            <a:xfrm>
              <a:off x="3275722" y="2029605"/>
              <a:ext cx="153654" cy="144175"/>
            </a:xfrm>
            <a:custGeom>
              <a:rect b="b" l="l" r="r" t="t"/>
              <a:pathLst>
                <a:path extrusionOk="0" h="5506" w="5868">
                  <a:moveTo>
                    <a:pt x="4255" y="0"/>
                  </a:moveTo>
                  <a:lnTo>
                    <a:pt x="4255" y="0"/>
                  </a:lnTo>
                  <a:cubicBezTo>
                    <a:pt x="5143" y="1212"/>
                    <a:pt x="5019" y="2891"/>
                    <a:pt x="3960" y="3959"/>
                  </a:cubicBezTo>
                  <a:cubicBezTo>
                    <a:pt x="3367" y="4547"/>
                    <a:pt x="2586" y="4849"/>
                    <a:pt x="1802" y="4849"/>
                  </a:cubicBezTo>
                  <a:cubicBezTo>
                    <a:pt x="1172" y="4849"/>
                    <a:pt x="540" y="4654"/>
                    <a:pt x="1" y="4255"/>
                  </a:cubicBezTo>
                  <a:lnTo>
                    <a:pt x="1" y="4255"/>
                  </a:lnTo>
                  <a:cubicBezTo>
                    <a:pt x="600" y="5078"/>
                    <a:pt x="1524" y="5505"/>
                    <a:pt x="2458" y="5505"/>
                  </a:cubicBezTo>
                  <a:cubicBezTo>
                    <a:pt x="3159" y="5505"/>
                    <a:pt x="3865" y="5265"/>
                    <a:pt x="4446" y="4770"/>
                  </a:cubicBezTo>
                  <a:cubicBezTo>
                    <a:pt x="5791" y="3606"/>
                    <a:pt x="5868" y="1546"/>
                    <a:pt x="4608" y="296"/>
                  </a:cubicBezTo>
                  <a:cubicBezTo>
                    <a:pt x="4494" y="191"/>
                    <a:pt x="4379" y="86"/>
                    <a:pt x="425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4"/>
            <p:cNvSpPr/>
            <p:nvPr/>
          </p:nvSpPr>
          <p:spPr>
            <a:xfrm>
              <a:off x="3065430" y="1990066"/>
              <a:ext cx="177587" cy="149464"/>
            </a:xfrm>
            <a:custGeom>
              <a:rect b="b" l="l" r="r" t="t"/>
              <a:pathLst>
                <a:path extrusionOk="0" h="5708" w="6782">
                  <a:moveTo>
                    <a:pt x="3369" y="1"/>
                  </a:moveTo>
                  <a:cubicBezTo>
                    <a:pt x="1279" y="1"/>
                    <a:pt x="1" y="2352"/>
                    <a:pt x="1182" y="4114"/>
                  </a:cubicBezTo>
                  <a:cubicBezTo>
                    <a:pt x="1674" y="4860"/>
                    <a:pt x="2504" y="5285"/>
                    <a:pt x="3371" y="5285"/>
                  </a:cubicBezTo>
                  <a:cubicBezTo>
                    <a:pt x="3614" y="5285"/>
                    <a:pt x="3859" y="5252"/>
                    <a:pt x="4101" y="5183"/>
                  </a:cubicBezTo>
                  <a:lnTo>
                    <a:pt x="5189" y="5689"/>
                  </a:lnTo>
                  <a:cubicBezTo>
                    <a:pt x="5217" y="5702"/>
                    <a:pt x="5247" y="5708"/>
                    <a:pt x="5276" y="5708"/>
                  </a:cubicBezTo>
                  <a:cubicBezTo>
                    <a:pt x="5393" y="5708"/>
                    <a:pt x="5502" y="5609"/>
                    <a:pt x="5494" y="5479"/>
                  </a:cubicBezTo>
                  <a:lnTo>
                    <a:pt x="5446" y="4286"/>
                  </a:lnTo>
                  <a:cubicBezTo>
                    <a:pt x="6782" y="2588"/>
                    <a:pt x="5637" y="89"/>
                    <a:pt x="3481" y="3"/>
                  </a:cubicBezTo>
                  <a:cubicBezTo>
                    <a:pt x="3443" y="1"/>
                    <a:pt x="3406" y="1"/>
                    <a:pt x="3369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4"/>
            <p:cNvSpPr/>
            <p:nvPr/>
          </p:nvSpPr>
          <p:spPr>
            <a:xfrm>
              <a:off x="3137832" y="2038089"/>
              <a:ext cx="20503" cy="52972"/>
            </a:xfrm>
            <a:custGeom>
              <a:rect b="b" l="l" r="r" t="t"/>
              <a:pathLst>
                <a:path extrusionOk="0" h="2023" w="783">
                  <a:moveTo>
                    <a:pt x="249" y="0"/>
                  </a:moveTo>
                  <a:cubicBezTo>
                    <a:pt x="1" y="19"/>
                    <a:pt x="1" y="401"/>
                    <a:pt x="249" y="420"/>
                  </a:cubicBezTo>
                  <a:lnTo>
                    <a:pt x="373" y="420"/>
                  </a:lnTo>
                  <a:lnTo>
                    <a:pt x="373" y="1823"/>
                  </a:lnTo>
                  <a:cubicBezTo>
                    <a:pt x="373" y="1937"/>
                    <a:pt x="468" y="2023"/>
                    <a:pt x="582" y="2023"/>
                  </a:cubicBezTo>
                  <a:cubicBezTo>
                    <a:pt x="687" y="2023"/>
                    <a:pt x="783" y="1927"/>
                    <a:pt x="783" y="1823"/>
                  </a:cubicBezTo>
                  <a:lnTo>
                    <a:pt x="783" y="210"/>
                  </a:lnTo>
                  <a:cubicBezTo>
                    <a:pt x="783" y="96"/>
                    <a:pt x="687" y="0"/>
                    <a:pt x="573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4"/>
            <p:cNvSpPr/>
            <p:nvPr/>
          </p:nvSpPr>
          <p:spPr>
            <a:xfrm>
              <a:off x="3137334" y="2082525"/>
              <a:ext cx="32338" cy="10814"/>
            </a:xfrm>
            <a:custGeom>
              <a:rect b="b" l="l" r="r" t="t"/>
              <a:pathLst>
                <a:path extrusionOk="0" h="413" w="1235">
                  <a:moveTo>
                    <a:pt x="971" y="0"/>
                  </a:moveTo>
                  <a:cubicBezTo>
                    <a:pt x="963" y="0"/>
                    <a:pt x="954" y="1"/>
                    <a:pt x="945" y="2"/>
                  </a:cubicBezTo>
                  <a:lnTo>
                    <a:pt x="258" y="2"/>
                  </a:lnTo>
                  <a:cubicBezTo>
                    <a:pt x="0" y="21"/>
                    <a:pt x="0" y="393"/>
                    <a:pt x="258" y="412"/>
                  </a:cubicBezTo>
                  <a:lnTo>
                    <a:pt x="945" y="412"/>
                  </a:lnTo>
                  <a:cubicBezTo>
                    <a:pt x="951" y="412"/>
                    <a:pt x="957" y="412"/>
                    <a:pt x="963" y="412"/>
                  </a:cubicBezTo>
                  <a:cubicBezTo>
                    <a:pt x="1232" y="412"/>
                    <a:pt x="1235" y="0"/>
                    <a:pt x="971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4"/>
            <p:cNvSpPr/>
            <p:nvPr/>
          </p:nvSpPr>
          <p:spPr>
            <a:xfrm>
              <a:off x="3139822" y="2021488"/>
              <a:ext cx="18513" cy="15868"/>
            </a:xfrm>
            <a:custGeom>
              <a:rect b="b" l="l" r="r" t="t"/>
              <a:pathLst>
                <a:path extrusionOk="0" h="606" w="707">
                  <a:moveTo>
                    <a:pt x="404" y="1"/>
                  </a:moveTo>
                  <a:cubicBezTo>
                    <a:pt x="330" y="1"/>
                    <a:pt x="254" y="29"/>
                    <a:pt x="192" y="91"/>
                  </a:cubicBezTo>
                  <a:cubicBezTo>
                    <a:pt x="1" y="281"/>
                    <a:pt x="134" y="606"/>
                    <a:pt x="402" y="606"/>
                  </a:cubicBezTo>
                  <a:cubicBezTo>
                    <a:pt x="573" y="606"/>
                    <a:pt x="707" y="472"/>
                    <a:pt x="707" y="301"/>
                  </a:cubicBezTo>
                  <a:cubicBezTo>
                    <a:pt x="707" y="120"/>
                    <a:pt x="559" y="1"/>
                    <a:pt x="404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9" name="Google Shape;1359;p44"/>
          <p:cNvSpPr/>
          <p:nvPr/>
        </p:nvSpPr>
        <p:spPr>
          <a:xfrm>
            <a:off x="4244513" y="1509125"/>
            <a:ext cx="944100" cy="89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   1.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0" name="Google Shape;1360;p44"/>
          <p:cNvSpPr/>
          <p:nvPr/>
        </p:nvSpPr>
        <p:spPr>
          <a:xfrm>
            <a:off x="4244525" y="2665500"/>
            <a:ext cx="944100" cy="87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  2.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1" name="Google Shape;1361;p44"/>
          <p:cNvSpPr/>
          <p:nvPr/>
        </p:nvSpPr>
        <p:spPr>
          <a:xfrm>
            <a:off x="4244513" y="3802675"/>
            <a:ext cx="944100" cy="8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  3.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6" name="Google Shape;1366;p45"/>
          <p:cNvCxnSpPr/>
          <p:nvPr/>
        </p:nvCxnSpPr>
        <p:spPr>
          <a:xfrm>
            <a:off x="697800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7" name="Google Shape;1367;p45"/>
          <p:cNvSpPr/>
          <p:nvPr/>
        </p:nvSpPr>
        <p:spPr>
          <a:xfrm rot="1919437">
            <a:off x="4140405" y="-1463963"/>
            <a:ext cx="8080415" cy="7088407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45"/>
          <p:cNvSpPr/>
          <p:nvPr/>
        </p:nvSpPr>
        <p:spPr>
          <a:xfrm>
            <a:off x="928005" y="1132961"/>
            <a:ext cx="99476" cy="108444"/>
          </a:xfrm>
          <a:custGeom>
            <a:rect b="b" l="l" r="r" t="t"/>
            <a:pathLst>
              <a:path extrusionOk="0" h="147543" w="135342">
                <a:moveTo>
                  <a:pt x="13494" y="143148"/>
                </a:moveTo>
                <a:cubicBezTo>
                  <a:pt x="4701" y="137959"/>
                  <a:pt x="-643" y="128464"/>
                  <a:pt x="-531" y="118253"/>
                </a:cubicBezTo>
                <a:lnTo>
                  <a:pt x="-531" y="28563"/>
                </a:lnTo>
                <a:cubicBezTo>
                  <a:pt x="-573" y="12722"/>
                  <a:pt x="12232" y="-153"/>
                  <a:pt x="28073" y="-195"/>
                </a:cubicBezTo>
                <a:cubicBezTo>
                  <a:pt x="33150" y="-209"/>
                  <a:pt x="38136" y="1123"/>
                  <a:pt x="42526" y="3669"/>
                </a:cubicBezTo>
                <a:lnTo>
                  <a:pt x="120505" y="48689"/>
                </a:lnTo>
                <a:cubicBezTo>
                  <a:pt x="134257" y="56712"/>
                  <a:pt x="138899" y="74362"/>
                  <a:pt x="130877" y="88107"/>
                </a:cubicBezTo>
                <a:cubicBezTo>
                  <a:pt x="128373" y="92399"/>
                  <a:pt x="124797" y="95975"/>
                  <a:pt x="120505" y="98478"/>
                </a:cubicBezTo>
                <a:lnTo>
                  <a:pt x="42526" y="143499"/>
                </a:lnTo>
                <a:cubicBezTo>
                  <a:pt x="33627" y="148632"/>
                  <a:pt x="22674" y="148632"/>
                  <a:pt x="13774" y="143499"/>
                </a:cubicBezTo>
                <a:close/>
                <a:moveTo>
                  <a:pt x="36986" y="12435"/>
                </a:moveTo>
                <a:cubicBezTo>
                  <a:pt x="28312" y="7400"/>
                  <a:pt x="17197" y="10352"/>
                  <a:pt x="12162" y="19026"/>
                </a:cubicBezTo>
                <a:cubicBezTo>
                  <a:pt x="10542" y="21817"/>
                  <a:pt x="9693" y="24987"/>
                  <a:pt x="9707" y="28213"/>
                </a:cubicBezTo>
                <a:lnTo>
                  <a:pt x="9707" y="118253"/>
                </a:lnTo>
                <a:cubicBezTo>
                  <a:pt x="9651" y="124761"/>
                  <a:pt x="13108" y="130792"/>
                  <a:pt x="18753" y="134032"/>
                </a:cubicBezTo>
                <a:cubicBezTo>
                  <a:pt x="24392" y="137286"/>
                  <a:pt x="31348" y="137286"/>
                  <a:pt x="36986" y="134032"/>
                </a:cubicBezTo>
                <a:lnTo>
                  <a:pt x="114966" y="89011"/>
                </a:lnTo>
                <a:cubicBezTo>
                  <a:pt x="123682" y="83885"/>
                  <a:pt x="126592" y="72672"/>
                  <a:pt x="121466" y="63956"/>
                </a:cubicBezTo>
                <a:cubicBezTo>
                  <a:pt x="119888" y="61270"/>
                  <a:pt x="117651" y="59033"/>
                  <a:pt x="114966" y="57455"/>
                </a:cubicBezTo>
                <a:lnTo>
                  <a:pt x="114966" y="574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45"/>
          <p:cNvSpPr/>
          <p:nvPr/>
        </p:nvSpPr>
        <p:spPr>
          <a:xfrm flipH="1">
            <a:off x="4403337" y="4781073"/>
            <a:ext cx="100559" cy="101820"/>
          </a:xfrm>
          <a:custGeom>
            <a:rect b="b" l="l" r="r" t="t"/>
            <a:pathLst>
              <a:path extrusionOk="0" h="139480" w="137752">
                <a:moveTo>
                  <a:pt x="45859" y="139550"/>
                </a:moveTo>
                <a:cubicBezTo>
                  <a:pt x="32933" y="139503"/>
                  <a:pt x="21825" y="130576"/>
                  <a:pt x="18929" y="118006"/>
                </a:cubicBezTo>
                <a:lnTo>
                  <a:pt x="-191" y="33782"/>
                </a:lnTo>
                <a:cubicBezTo>
                  <a:pt x="-3625" y="18964"/>
                  <a:pt x="5666" y="4179"/>
                  <a:pt x="20478" y="773"/>
                </a:cubicBezTo>
                <a:cubicBezTo>
                  <a:pt x="25258" y="-325"/>
                  <a:pt x="30240" y="-136"/>
                  <a:pt x="34885" y="1332"/>
                </a:cubicBezTo>
                <a:lnTo>
                  <a:pt x="117426" y="26915"/>
                </a:lnTo>
                <a:cubicBezTo>
                  <a:pt x="131969" y="31406"/>
                  <a:pt x="140115" y="46823"/>
                  <a:pt x="135604" y="61352"/>
                </a:cubicBezTo>
                <a:cubicBezTo>
                  <a:pt x="134190" y="65977"/>
                  <a:pt x="131564" y="70151"/>
                  <a:pt x="127997" y="73437"/>
                </a:cubicBezTo>
                <a:lnTo>
                  <a:pt x="64576" y="132145"/>
                </a:lnTo>
                <a:cubicBezTo>
                  <a:pt x="59527" y="136898"/>
                  <a:pt x="52794" y="139544"/>
                  <a:pt x="45859" y="139550"/>
                </a:cubicBezTo>
                <a:close/>
                <a:moveTo>
                  <a:pt x="26537" y="10151"/>
                </a:moveTo>
                <a:cubicBezTo>
                  <a:pt x="16843" y="10212"/>
                  <a:pt x="9100" y="18102"/>
                  <a:pt x="9167" y="27770"/>
                </a:cubicBezTo>
                <a:cubicBezTo>
                  <a:pt x="9167" y="29022"/>
                  <a:pt x="9302" y="30268"/>
                  <a:pt x="9571" y="31493"/>
                </a:cubicBezTo>
                <a:lnTo>
                  <a:pt x="28692" y="115785"/>
                </a:lnTo>
                <a:cubicBezTo>
                  <a:pt x="30846" y="125210"/>
                  <a:pt x="40204" y="131108"/>
                  <a:pt x="49630" y="128953"/>
                </a:cubicBezTo>
                <a:cubicBezTo>
                  <a:pt x="52659" y="128273"/>
                  <a:pt x="55420" y="126819"/>
                  <a:pt x="57641" y="124739"/>
                </a:cubicBezTo>
                <a:lnTo>
                  <a:pt x="121062" y="66031"/>
                </a:lnTo>
                <a:cubicBezTo>
                  <a:pt x="128131" y="59501"/>
                  <a:pt x="128602" y="48466"/>
                  <a:pt x="122072" y="41390"/>
                </a:cubicBezTo>
                <a:cubicBezTo>
                  <a:pt x="119917" y="39121"/>
                  <a:pt x="117291" y="37445"/>
                  <a:pt x="114329" y="36543"/>
                </a:cubicBezTo>
                <a:lnTo>
                  <a:pt x="31789" y="10959"/>
                </a:lnTo>
                <a:cubicBezTo>
                  <a:pt x="30105" y="10427"/>
                  <a:pt x="28287" y="10158"/>
                  <a:pt x="26537" y="1015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0" name="Google Shape;1370;p45"/>
          <p:cNvGrpSpPr/>
          <p:nvPr/>
        </p:nvGrpSpPr>
        <p:grpSpPr>
          <a:xfrm>
            <a:off x="4729635" y="350108"/>
            <a:ext cx="4193261" cy="3652121"/>
            <a:chOff x="4729635" y="350108"/>
            <a:chExt cx="4193261" cy="3652121"/>
          </a:xfrm>
        </p:grpSpPr>
        <p:sp>
          <p:nvSpPr>
            <p:cNvPr id="1371" name="Google Shape;1371;p45"/>
            <p:cNvSpPr/>
            <p:nvPr/>
          </p:nvSpPr>
          <p:spPr>
            <a:xfrm flipH="1">
              <a:off x="5268012" y="2256398"/>
              <a:ext cx="100559" cy="101820"/>
            </a:xfrm>
            <a:custGeom>
              <a:rect b="b" l="l" r="r" t="t"/>
              <a:pathLst>
                <a:path extrusionOk="0" h="139480" w="137752">
                  <a:moveTo>
                    <a:pt x="45859" y="139550"/>
                  </a:moveTo>
                  <a:cubicBezTo>
                    <a:pt x="32933" y="139503"/>
                    <a:pt x="21825" y="130576"/>
                    <a:pt x="18929" y="118006"/>
                  </a:cubicBezTo>
                  <a:lnTo>
                    <a:pt x="-191" y="33782"/>
                  </a:lnTo>
                  <a:cubicBezTo>
                    <a:pt x="-3625" y="18964"/>
                    <a:pt x="5666" y="4179"/>
                    <a:pt x="20478" y="773"/>
                  </a:cubicBezTo>
                  <a:cubicBezTo>
                    <a:pt x="25258" y="-325"/>
                    <a:pt x="30240" y="-136"/>
                    <a:pt x="34885" y="1332"/>
                  </a:cubicBezTo>
                  <a:lnTo>
                    <a:pt x="117426" y="26915"/>
                  </a:lnTo>
                  <a:cubicBezTo>
                    <a:pt x="131969" y="31406"/>
                    <a:pt x="140115" y="46823"/>
                    <a:pt x="135604" y="61352"/>
                  </a:cubicBezTo>
                  <a:cubicBezTo>
                    <a:pt x="134190" y="65977"/>
                    <a:pt x="131564" y="70151"/>
                    <a:pt x="127997" y="73437"/>
                  </a:cubicBezTo>
                  <a:lnTo>
                    <a:pt x="64576" y="132145"/>
                  </a:lnTo>
                  <a:cubicBezTo>
                    <a:pt x="59527" y="136898"/>
                    <a:pt x="52794" y="139544"/>
                    <a:pt x="45859" y="139550"/>
                  </a:cubicBezTo>
                  <a:close/>
                  <a:moveTo>
                    <a:pt x="26537" y="10151"/>
                  </a:moveTo>
                  <a:cubicBezTo>
                    <a:pt x="16843" y="10212"/>
                    <a:pt x="9100" y="18102"/>
                    <a:pt x="9167" y="27770"/>
                  </a:cubicBezTo>
                  <a:cubicBezTo>
                    <a:pt x="9167" y="29022"/>
                    <a:pt x="9302" y="30268"/>
                    <a:pt x="9571" y="31493"/>
                  </a:cubicBezTo>
                  <a:lnTo>
                    <a:pt x="28692" y="115785"/>
                  </a:lnTo>
                  <a:cubicBezTo>
                    <a:pt x="30846" y="125210"/>
                    <a:pt x="40204" y="131108"/>
                    <a:pt x="49630" y="128953"/>
                  </a:cubicBezTo>
                  <a:cubicBezTo>
                    <a:pt x="52659" y="128273"/>
                    <a:pt x="55420" y="126819"/>
                    <a:pt x="57641" y="124739"/>
                  </a:cubicBezTo>
                  <a:lnTo>
                    <a:pt x="121062" y="66031"/>
                  </a:lnTo>
                  <a:cubicBezTo>
                    <a:pt x="128131" y="59501"/>
                    <a:pt x="128602" y="48466"/>
                    <a:pt x="122072" y="41390"/>
                  </a:cubicBezTo>
                  <a:cubicBezTo>
                    <a:pt x="119917" y="39121"/>
                    <a:pt x="117291" y="37445"/>
                    <a:pt x="114329" y="36543"/>
                  </a:cubicBezTo>
                  <a:lnTo>
                    <a:pt x="31789" y="10959"/>
                  </a:lnTo>
                  <a:cubicBezTo>
                    <a:pt x="30105" y="10427"/>
                    <a:pt x="28287" y="10158"/>
                    <a:pt x="26537" y="101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2" name="Google Shape;1372;p45"/>
            <p:cNvGrpSpPr/>
            <p:nvPr/>
          </p:nvGrpSpPr>
          <p:grpSpPr>
            <a:xfrm>
              <a:off x="4729635" y="1132941"/>
              <a:ext cx="777408" cy="777422"/>
              <a:chOff x="3227517" y="1780923"/>
              <a:chExt cx="1456365" cy="1456391"/>
            </a:xfrm>
          </p:grpSpPr>
          <p:sp>
            <p:nvSpPr>
              <p:cNvPr id="1373" name="Google Shape;1373;p45"/>
              <p:cNvSpPr/>
              <p:nvPr/>
            </p:nvSpPr>
            <p:spPr>
              <a:xfrm>
                <a:off x="3227517" y="1780923"/>
                <a:ext cx="1456365" cy="1456391"/>
              </a:xfrm>
              <a:custGeom>
                <a:rect b="b" l="l" r="r" t="t"/>
                <a:pathLst>
                  <a:path extrusionOk="0" h="1456391" w="1456365">
                    <a:moveTo>
                      <a:pt x="931556" y="1426905"/>
                    </a:moveTo>
                    <a:cubicBezTo>
                      <a:pt x="1317604" y="1314577"/>
                      <a:pt x="1539498" y="910564"/>
                      <a:pt x="1427170" y="524507"/>
                    </a:cubicBezTo>
                    <a:cubicBezTo>
                      <a:pt x="1314842" y="138458"/>
                      <a:pt x="910829" y="-83436"/>
                      <a:pt x="524778" y="28892"/>
                    </a:cubicBezTo>
                    <a:cubicBezTo>
                      <a:pt x="138727" y="141220"/>
                      <a:pt x="-83168" y="545233"/>
                      <a:pt x="29160" y="931291"/>
                    </a:cubicBezTo>
                    <a:cubicBezTo>
                      <a:pt x="29190" y="931395"/>
                      <a:pt x="29222" y="931500"/>
                      <a:pt x="29252" y="931605"/>
                    </a:cubicBezTo>
                    <a:cubicBezTo>
                      <a:pt x="141676" y="1317520"/>
                      <a:pt x="545623" y="1539253"/>
                      <a:pt x="931556" y="1426905"/>
                    </a:cubicBezTo>
                    <a:close/>
                    <a:moveTo>
                      <a:pt x="564748" y="166748"/>
                    </a:moveTo>
                    <a:cubicBezTo>
                      <a:pt x="874663" y="76517"/>
                      <a:pt x="1199046" y="254597"/>
                      <a:pt x="1289286" y="564521"/>
                    </a:cubicBezTo>
                    <a:cubicBezTo>
                      <a:pt x="1379516" y="874436"/>
                      <a:pt x="1201427" y="1198819"/>
                      <a:pt x="891512" y="1289050"/>
                    </a:cubicBezTo>
                    <a:cubicBezTo>
                      <a:pt x="581598" y="1379290"/>
                      <a:pt x="257212" y="1201201"/>
                      <a:pt x="166978" y="891286"/>
                    </a:cubicBezTo>
                    <a:cubicBezTo>
                      <a:pt x="166916" y="891076"/>
                      <a:pt x="166854" y="890857"/>
                      <a:pt x="166793" y="890648"/>
                    </a:cubicBezTo>
                    <a:cubicBezTo>
                      <a:pt x="77039" y="580885"/>
                      <a:pt x="255116" y="256949"/>
                      <a:pt x="564748" y="1667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45"/>
              <p:cNvSpPr/>
              <p:nvPr/>
            </p:nvSpPr>
            <p:spPr>
              <a:xfrm>
                <a:off x="3271728" y="1825942"/>
                <a:ext cx="1365126" cy="1365123"/>
              </a:xfrm>
              <a:custGeom>
                <a:rect b="b" l="l" r="r" t="t"/>
                <a:pathLst>
                  <a:path extrusionOk="0" h="1365123" w="1365126">
                    <a:moveTo>
                      <a:pt x="682748" y="1364837"/>
                    </a:moveTo>
                    <a:cubicBezTo>
                      <a:pt x="305779" y="1364952"/>
                      <a:pt x="95" y="1059446"/>
                      <a:pt x="-18" y="682476"/>
                    </a:cubicBezTo>
                    <a:cubicBezTo>
                      <a:pt x="-130" y="305514"/>
                      <a:pt x="305372" y="-172"/>
                      <a:pt x="682338" y="-286"/>
                    </a:cubicBezTo>
                    <a:cubicBezTo>
                      <a:pt x="1059309" y="-400"/>
                      <a:pt x="1364995" y="305105"/>
                      <a:pt x="1365109" y="682076"/>
                    </a:cubicBezTo>
                    <a:cubicBezTo>
                      <a:pt x="1365195" y="985332"/>
                      <a:pt x="1165179" y="1252290"/>
                      <a:pt x="874105" y="1337405"/>
                    </a:cubicBezTo>
                    <a:cubicBezTo>
                      <a:pt x="811964" y="1355655"/>
                      <a:pt x="747518" y="1364895"/>
                      <a:pt x="682748" y="1364837"/>
                    </a:cubicBezTo>
                    <a:close/>
                    <a:moveTo>
                      <a:pt x="683414" y="15526"/>
                    </a:moveTo>
                    <a:cubicBezTo>
                      <a:pt x="314863" y="15716"/>
                      <a:pt x="16246" y="314639"/>
                      <a:pt x="16435" y="683190"/>
                    </a:cubicBezTo>
                    <a:cubicBezTo>
                      <a:pt x="16623" y="1051741"/>
                      <a:pt x="315545" y="1350359"/>
                      <a:pt x="684100" y="1350169"/>
                    </a:cubicBezTo>
                    <a:cubicBezTo>
                      <a:pt x="1052651" y="1349978"/>
                      <a:pt x="1351269" y="1051055"/>
                      <a:pt x="1351079" y="682504"/>
                    </a:cubicBezTo>
                    <a:cubicBezTo>
                      <a:pt x="1351041" y="619573"/>
                      <a:pt x="1342116" y="556965"/>
                      <a:pt x="1324542" y="496538"/>
                    </a:cubicBezTo>
                    <a:cubicBezTo>
                      <a:pt x="1241979" y="211188"/>
                      <a:pt x="980461" y="14992"/>
                      <a:pt x="683414" y="15526"/>
                    </a:cubicBezTo>
                    <a:close/>
                    <a:moveTo>
                      <a:pt x="1043554" y="578263"/>
                    </a:moveTo>
                    <a:cubicBezTo>
                      <a:pt x="1042450" y="574472"/>
                      <a:pt x="1038487" y="572300"/>
                      <a:pt x="1034696" y="573405"/>
                    </a:cubicBezTo>
                    <a:lnTo>
                      <a:pt x="739421" y="659130"/>
                    </a:lnTo>
                    <a:cubicBezTo>
                      <a:pt x="726553" y="627354"/>
                      <a:pt x="693120" y="609009"/>
                      <a:pt x="659411" y="615220"/>
                    </a:cubicBezTo>
                    <a:lnTo>
                      <a:pt x="563495" y="283940"/>
                    </a:lnTo>
                    <a:cubicBezTo>
                      <a:pt x="562306" y="280225"/>
                      <a:pt x="558411" y="278082"/>
                      <a:pt x="554636" y="279082"/>
                    </a:cubicBezTo>
                    <a:cubicBezTo>
                      <a:pt x="550849" y="280187"/>
                      <a:pt x="548674" y="284150"/>
                      <a:pt x="549779" y="287941"/>
                    </a:cubicBezTo>
                    <a:lnTo>
                      <a:pt x="646076" y="619030"/>
                    </a:lnTo>
                    <a:cubicBezTo>
                      <a:pt x="609200" y="633917"/>
                      <a:pt x="591378" y="675884"/>
                      <a:pt x="606269" y="712765"/>
                    </a:cubicBezTo>
                    <a:cubicBezTo>
                      <a:pt x="617261" y="739988"/>
                      <a:pt x="643677" y="757809"/>
                      <a:pt x="673032" y="757809"/>
                    </a:cubicBezTo>
                    <a:cubicBezTo>
                      <a:pt x="679804" y="757837"/>
                      <a:pt x="686538" y="756875"/>
                      <a:pt x="693035" y="754951"/>
                    </a:cubicBezTo>
                    <a:cubicBezTo>
                      <a:pt x="728563" y="744607"/>
                      <a:pt x="750470" y="709031"/>
                      <a:pt x="743708" y="672655"/>
                    </a:cubicBezTo>
                    <a:lnTo>
                      <a:pt x="1038983" y="586930"/>
                    </a:lnTo>
                    <a:cubicBezTo>
                      <a:pt x="1042564" y="585711"/>
                      <a:pt x="1044564" y="581911"/>
                      <a:pt x="1043554" y="578263"/>
                    </a:cubicBezTo>
                    <a:close/>
                    <a:moveTo>
                      <a:pt x="723515" y="714280"/>
                    </a:moveTo>
                    <a:cubicBezTo>
                      <a:pt x="716190" y="727738"/>
                      <a:pt x="703769" y="737692"/>
                      <a:pt x="689034" y="741902"/>
                    </a:cubicBezTo>
                    <a:cubicBezTo>
                      <a:pt x="658783" y="751961"/>
                      <a:pt x="626107" y="735587"/>
                      <a:pt x="616052" y="705336"/>
                    </a:cubicBezTo>
                    <a:cubicBezTo>
                      <a:pt x="605995" y="675084"/>
                      <a:pt x="622367" y="642413"/>
                      <a:pt x="652617" y="632355"/>
                    </a:cubicBezTo>
                    <a:cubicBezTo>
                      <a:pt x="654009" y="631888"/>
                      <a:pt x="655417" y="631479"/>
                      <a:pt x="656840" y="631126"/>
                    </a:cubicBezTo>
                    <a:cubicBezTo>
                      <a:pt x="687377" y="622163"/>
                      <a:pt x="719400" y="639651"/>
                      <a:pt x="728363" y="670188"/>
                    </a:cubicBezTo>
                    <a:cubicBezTo>
                      <a:pt x="732697" y="684943"/>
                      <a:pt x="730954" y="700821"/>
                      <a:pt x="723515" y="7142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75" name="Google Shape;1375;p45"/>
            <p:cNvSpPr/>
            <p:nvPr/>
          </p:nvSpPr>
          <p:spPr>
            <a:xfrm flipH="1" rot="9479958">
              <a:off x="5714876" y="590979"/>
              <a:ext cx="496069" cy="1275547"/>
            </a:xfrm>
            <a:custGeom>
              <a:rect b="b" l="l" r="r" t="t"/>
              <a:pathLst>
                <a:path extrusionOk="0" h="2389213" w="929181">
                  <a:moveTo>
                    <a:pt x="926853" y="815159"/>
                  </a:moveTo>
                  <a:cubicBezTo>
                    <a:pt x="959047" y="406156"/>
                    <a:pt x="649580" y="110976"/>
                    <a:pt x="328587" y="-86"/>
                  </a:cubicBezTo>
                  <a:cubicBezTo>
                    <a:pt x="324749" y="-1010"/>
                    <a:pt x="320891" y="1353"/>
                    <a:pt x="319977" y="5191"/>
                  </a:cubicBezTo>
                  <a:cubicBezTo>
                    <a:pt x="319177" y="8506"/>
                    <a:pt x="320825" y="11916"/>
                    <a:pt x="323920" y="13345"/>
                  </a:cubicBezTo>
                  <a:cubicBezTo>
                    <a:pt x="639674" y="122692"/>
                    <a:pt x="944188" y="412633"/>
                    <a:pt x="912565" y="814111"/>
                  </a:cubicBezTo>
                  <a:cubicBezTo>
                    <a:pt x="899897" y="975465"/>
                    <a:pt x="822268" y="1144057"/>
                    <a:pt x="692157" y="1242260"/>
                  </a:cubicBezTo>
                  <a:cubicBezTo>
                    <a:pt x="637674" y="1166727"/>
                    <a:pt x="564807" y="1115101"/>
                    <a:pt x="481845" y="1095480"/>
                  </a:cubicBezTo>
                  <a:cubicBezTo>
                    <a:pt x="407835" y="1077954"/>
                    <a:pt x="341732" y="1091289"/>
                    <a:pt x="300870" y="1131961"/>
                  </a:cubicBezTo>
                  <a:cubicBezTo>
                    <a:pt x="268675" y="1162498"/>
                    <a:pt x="256921" y="1208837"/>
                    <a:pt x="270676" y="1251023"/>
                  </a:cubicBezTo>
                  <a:cubicBezTo>
                    <a:pt x="294298" y="1314555"/>
                    <a:pt x="374879" y="1342177"/>
                    <a:pt x="444221" y="1341606"/>
                  </a:cubicBezTo>
                  <a:cubicBezTo>
                    <a:pt x="532089" y="1341034"/>
                    <a:pt x="617642" y="1313355"/>
                    <a:pt x="689204" y="1262358"/>
                  </a:cubicBezTo>
                  <a:cubicBezTo>
                    <a:pt x="710769" y="1294695"/>
                    <a:pt x="728476" y="1329443"/>
                    <a:pt x="741973" y="1365895"/>
                  </a:cubicBezTo>
                  <a:cubicBezTo>
                    <a:pt x="800170" y="1521343"/>
                    <a:pt x="735305" y="1713462"/>
                    <a:pt x="655199" y="1841478"/>
                  </a:cubicBezTo>
                  <a:cubicBezTo>
                    <a:pt x="586220" y="1948939"/>
                    <a:pt x="494008" y="2039560"/>
                    <a:pt x="385357" y="2106654"/>
                  </a:cubicBezTo>
                  <a:cubicBezTo>
                    <a:pt x="276581" y="2174948"/>
                    <a:pt x="148851" y="2207714"/>
                    <a:pt x="25026" y="2239433"/>
                  </a:cubicBezTo>
                  <a:lnTo>
                    <a:pt x="18358" y="2241147"/>
                  </a:lnTo>
                  <a:lnTo>
                    <a:pt x="169425" y="1903009"/>
                  </a:lnTo>
                  <a:cubicBezTo>
                    <a:pt x="170949" y="1899371"/>
                    <a:pt x="169244" y="1895180"/>
                    <a:pt x="165605" y="1893656"/>
                  </a:cubicBezTo>
                  <a:cubicBezTo>
                    <a:pt x="162081" y="1892170"/>
                    <a:pt x="158004" y="1893732"/>
                    <a:pt x="156376" y="1897199"/>
                  </a:cubicBezTo>
                  <a:lnTo>
                    <a:pt x="546" y="2245909"/>
                  </a:lnTo>
                  <a:cubicBezTo>
                    <a:pt x="-206" y="2247710"/>
                    <a:pt x="-206" y="2249729"/>
                    <a:pt x="546" y="2251529"/>
                  </a:cubicBezTo>
                  <a:cubicBezTo>
                    <a:pt x="1299" y="2253349"/>
                    <a:pt x="2785" y="2254768"/>
                    <a:pt x="4642" y="2255434"/>
                  </a:cubicBezTo>
                  <a:lnTo>
                    <a:pt x="355543" y="2388784"/>
                  </a:lnTo>
                  <a:cubicBezTo>
                    <a:pt x="356362" y="2388975"/>
                    <a:pt x="357201" y="2388975"/>
                    <a:pt x="358020" y="2388784"/>
                  </a:cubicBezTo>
                  <a:cubicBezTo>
                    <a:pt x="360991" y="2388841"/>
                    <a:pt x="363668" y="2387003"/>
                    <a:pt x="364687" y="2384213"/>
                  </a:cubicBezTo>
                  <a:cubicBezTo>
                    <a:pt x="366249" y="2380583"/>
                    <a:pt x="364573" y="2376383"/>
                    <a:pt x="360944" y="2374831"/>
                  </a:cubicBezTo>
                  <a:cubicBezTo>
                    <a:pt x="360830" y="2374783"/>
                    <a:pt x="360715" y="2374735"/>
                    <a:pt x="360591" y="2374688"/>
                  </a:cubicBezTo>
                  <a:lnTo>
                    <a:pt x="34836" y="2250863"/>
                  </a:lnTo>
                  <a:cubicBezTo>
                    <a:pt x="157900" y="2219335"/>
                    <a:pt x="284677" y="2186283"/>
                    <a:pt x="393453" y="2117513"/>
                  </a:cubicBezTo>
                  <a:cubicBezTo>
                    <a:pt x="503428" y="2049647"/>
                    <a:pt x="596859" y="1958073"/>
                    <a:pt x="666916" y="1849479"/>
                  </a:cubicBezTo>
                  <a:cubicBezTo>
                    <a:pt x="748830" y="1718606"/>
                    <a:pt x="815029" y="1521628"/>
                    <a:pt x="754927" y="1361418"/>
                  </a:cubicBezTo>
                  <a:cubicBezTo>
                    <a:pt x="741001" y="1323737"/>
                    <a:pt x="722684" y="1287837"/>
                    <a:pt x="700348" y="1254452"/>
                  </a:cubicBezTo>
                  <a:cubicBezTo>
                    <a:pt x="834651" y="1153201"/>
                    <a:pt x="913803" y="980513"/>
                    <a:pt x="926853" y="815159"/>
                  </a:cubicBezTo>
                  <a:close/>
                  <a:moveTo>
                    <a:pt x="444126" y="1327318"/>
                  </a:moveTo>
                  <a:cubicBezTo>
                    <a:pt x="379927" y="1327985"/>
                    <a:pt x="305346" y="1303125"/>
                    <a:pt x="284201" y="1246070"/>
                  </a:cubicBezTo>
                  <a:cubicBezTo>
                    <a:pt x="271723" y="1212733"/>
                    <a:pt x="282772" y="1169870"/>
                    <a:pt x="311062" y="1142152"/>
                  </a:cubicBezTo>
                  <a:cubicBezTo>
                    <a:pt x="342875" y="1110720"/>
                    <a:pt x="384690" y="1102338"/>
                    <a:pt x="420218" y="1102338"/>
                  </a:cubicBezTo>
                  <a:cubicBezTo>
                    <a:pt x="440011" y="1102433"/>
                    <a:pt x="459728" y="1104805"/>
                    <a:pt x="478987" y="1109386"/>
                  </a:cubicBezTo>
                  <a:cubicBezTo>
                    <a:pt x="558616" y="1128436"/>
                    <a:pt x="628530" y="1177871"/>
                    <a:pt x="681108" y="1250642"/>
                  </a:cubicBezTo>
                  <a:cubicBezTo>
                    <a:pt x="611880" y="1299972"/>
                    <a:pt x="529127" y="1326747"/>
                    <a:pt x="444126" y="13273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6" name="Google Shape;1376;p45"/>
            <p:cNvGrpSpPr/>
            <p:nvPr/>
          </p:nvGrpSpPr>
          <p:grpSpPr>
            <a:xfrm flipH="1">
              <a:off x="7544813" y="350108"/>
              <a:ext cx="1271585" cy="1042133"/>
              <a:chOff x="3147231" y="1221519"/>
              <a:chExt cx="1728166" cy="1416327"/>
            </a:xfrm>
          </p:grpSpPr>
          <p:sp>
            <p:nvSpPr>
              <p:cNvPr id="1377" name="Google Shape;1377;p45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45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45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45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45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2" name="Google Shape;1382;p45"/>
            <p:cNvGrpSpPr/>
            <p:nvPr/>
          </p:nvGrpSpPr>
          <p:grpSpPr>
            <a:xfrm>
              <a:off x="8231796" y="2256398"/>
              <a:ext cx="691100" cy="400077"/>
              <a:chOff x="6189043" y="1146806"/>
              <a:chExt cx="946324" cy="547826"/>
            </a:xfrm>
          </p:grpSpPr>
          <p:sp>
            <p:nvSpPr>
              <p:cNvPr id="1383" name="Google Shape;1383;p45"/>
              <p:cNvSpPr/>
              <p:nvPr/>
            </p:nvSpPr>
            <p:spPr>
              <a:xfrm>
                <a:off x="6189043" y="1146806"/>
                <a:ext cx="946324" cy="547826"/>
              </a:xfrm>
              <a:custGeom>
                <a:rect b="b" l="l" r="r" t="t"/>
                <a:pathLst>
                  <a:path extrusionOk="0" h="547826" w="946324">
                    <a:moveTo>
                      <a:pt x="0" y="0"/>
                    </a:moveTo>
                    <a:lnTo>
                      <a:pt x="946324" y="0"/>
                    </a:lnTo>
                    <a:lnTo>
                      <a:pt x="946324" y="547826"/>
                    </a:lnTo>
                    <a:lnTo>
                      <a:pt x="0" y="5478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45"/>
              <p:cNvSpPr/>
              <p:nvPr/>
            </p:nvSpPr>
            <p:spPr>
              <a:xfrm>
                <a:off x="6363617" y="1291084"/>
                <a:ext cx="597042" cy="259269"/>
              </a:xfrm>
              <a:custGeom>
                <a:rect b="b" l="l" r="r" t="t"/>
                <a:pathLst>
                  <a:path extrusionOk="0" h="259269" w="597042">
                    <a:moveTo>
                      <a:pt x="591087" y="10169"/>
                    </a:moveTo>
                    <a:lnTo>
                      <a:pt x="4145" y="10169"/>
                    </a:lnTo>
                    <a:cubicBezTo>
                      <a:pt x="1385" y="10169"/>
                      <a:pt x="-905" y="7908"/>
                      <a:pt x="-905" y="5119"/>
                    </a:cubicBezTo>
                    <a:cubicBezTo>
                      <a:pt x="-905" y="2331"/>
                      <a:pt x="1385" y="70"/>
                      <a:pt x="4145" y="70"/>
                    </a:cubicBezTo>
                    <a:lnTo>
                      <a:pt x="591087" y="70"/>
                    </a:lnTo>
                    <a:cubicBezTo>
                      <a:pt x="593848" y="70"/>
                      <a:pt x="596136" y="2331"/>
                      <a:pt x="596136" y="5119"/>
                    </a:cubicBezTo>
                    <a:cubicBezTo>
                      <a:pt x="596136" y="7908"/>
                      <a:pt x="593848" y="10169"/>
                      <a:pt x="591087" y="10169"/>
                    </a:cubicBezTo>
                    <a:close/>
                    <a:moveTo>
                      <a:pt x="596136" y="67395"/>
                    </a:moveTo>
                    <a:cubicBezTo>
                      <a:pt x="596136" y="64607"/>
                      <a:pt x="593848" y="62346"/>
                      <a:pt x="591087" y="62346"/>
                    </a:cubicBezTo>
                    <a:lnTo>
                      <a:pt x="4145" y="62346"/>
                    </a:lnTo>
                    <a:cubicBezTo>
                      <a:pt x="1385" y="62346"/>
                      <a:pt x="-905" y="64607"/>
                      <a:pt x="-905" y="67395"/>
                    </a:cubicBezTo>
                    <a:cubicBezTo>
                      <a:pt x="-905" y="70184"/>
                      <a:pt x="1385" y="72445"/>
                      <a:pt x="4145" y="72445"/>
                    </a:cubicBezTo>
                    <a:lnTo>
                      <a:pt x="591087" y="72445"/>
                    </a:lnTo>
                    <a:cubicBezTo>
                      <a:pt x="593848" y="72445"/>
                      <a:pt x="596136" y="70184"/>
                      <a:pt x="596136" y="67395"/>
                    </a:cubicBezTo>
                    <a:close/>
                    <a:moveTo>
                      <a:pt x="596136" y="129671"/>
                    </a:moveTo>
                    <a:cubicBezTo>
                      <a:pt x="596136" y="126884"/>
                      <a:pt x="593848" y="124622"/>
                      <a:pt x="591087" y="124622"/>
                    </a:cubicBezTo>
                    <a:lnTo>
                      <a:pt x="4145" y="124622"/>
                    </a:lnTo>
                    <a:cubicBezTo>
                      <a:pt x="1385" y="124622"/>
                      <a:pt x="-905" y="126884"/>
                      <a:pt x="-905" y="129671"/>
                    </a:cubicBezTo>
                    <a:cubicBezTo>
                      <a:pt x="-905" y="132458"/>
                      <a:pt x="1385" y="134720"/>
                      <a:pt x="4145" y="134720"/>
                    </a:cubicBezTo>
                    <a:lnTo>
                      <a:pt x="591087" y="134720"/>
                    </a:lnTo>
                    <a:cubicBezTo>
                      <a:pt x="593848" y="134761"/>
                      <a:pt x="596069" y="132559"/>
                      <a:pt x="596136" y="129806"/>
                    </a:cubicBezTo>
                    <a:cubicBezTo>
                      <a:pt x="596136" y="129759"/>
                      <a:pt x="596136" y="129718"/>
                      <a:pt x="596136" y="129671"/>
                    </a:cubicBezTo>
                    <a:close/>
                    <a:moveTo>
                      <a:pt x="596136" y="192014"/>
                    </a:moveTo>
                    <a:cubicBezTo>
                      <a:pt x="596204" y="189261"/>
                      <a:pt x="593982" y="187005"/>
                      <a:pt x="591222" y="186965"/>
                    </a:cubicBezTo>
                    <a:cubicBezTo>
                      <a:pt x="591154" y="186965"/>
                      <a:pt x="591154" y="186965"/>
                      <a:pt x="591087" y="186965"/>
                    </a:cubicBezTo>
                    <a:lnTo>
                      <a:pt x="4145" y="186965"/>
                    </a:lnTo>
                    <a:cubicBezTo>
                      <a:pt x="1385" y="186965"/>
                      <a:pt x="-905" y="189227"/>
                      <a:pt x="-905" y="192014"/>
                    </a:cubicBezTo>
                    <a:cubicBezTo>
                      <a:pt x="-905" y="194802"/>
                      <a:pt x="1385" y="197064"/>
                      <a:pt x="4145" y="197064"/>
                    </a:cubicBezTo>
                    <a:lnTo>
                      <a:pt x="591087" y="197064"/>
                    </a:lnTo>
                    <a:cubicBezTo>
                      <a:pt x="593848" y="197064"/>
                      <a:pt x="596136" y="194802"/>
                      <a:pt x="596136" y="192014"/>
                    </a:cubicBezTo>
                    <a:close/>
                    <a:moveTo>
                      <a:pt x="251902" y="254290"/>
                    </a:moveTo>
                    <a:cubicBezTo>
                      <a:pt x="251835" y="251516"/>
                      <a:pt x="249613" y="249274"/>
                      <a:pt x="246853" y="249241"/>
                    </a:cubicBezTo>
                    <a:lnTo>
                      <a:pt x="4482" y="249241"/>
                    </a:lnTo>
                    <a:cubicBezTo>
                      <a:pt x="1721" y="249241"/>
                      <a:pt x="-568" y="251503"/>
                      <a:pt x="-568" y="254290"/>
                    </a:cubicBezTo>
                    <a:cubicBezTo>
                      <a:pt x="-568" y="257077"/>
                      <a:pt x="1721" y="259340"/>
                      <a:pt x="4482" y="259340"/>
                    </a:cubicBezTo>
                    <a:lnTo>
                      <a:pt x="246853" y="259340"/>
                    </a:lnTo>
                    <a:cubicBezTo>
                      <a:pt x="249613" y="259340"/>
                      <a:pt x="251902" y="257077"/>
                      <a:pt x="251902" y="2542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5" name="Google Shape;1385;p45"/>
            <p:cNvGrpSpPr/>
            <p:nvPr/>
          </p:nvGrpSpPr>
          <p:grpSpPr>
            <a:xfrm>
              <a:off x="5569956" y="1240445"/>
              <a:ext cx="2819908" cy="2761784"/>
              <a:chOff x="5569956" y="1240445"/>
              <a:chExt cx="2819908" cy="2761784"/>
            </a:xfrm>
          </p:grpSpPr>
          <p:grpSp>
            <p:nvGrpSpPr>
              <p:cNvPr id="1386" name="Google Shape;1386;p45"/>
              <p:cNvGrpSpPr/>
              <p:nvPr/>
            </p:nvGrpSpPr>
            <p:grpSpPr>
              <a:xfrm>
                <a:off x="5569956" y="1240445"/>
                <a:ext cx="2819908" cy="2761784"/>
                <a:chOff x="3157586" y="1099917"/>
                <a:chExt cx="5282705" cy="5173818"/>
              </a:xfrm>
            </p:grpSpPr>
            <p:sp>
              <p:nvSpPr>
                <p:cNvPr id="1387" name="Google Shape;1387;p45"/>
                <p:cNvSpPr/>
                <p:nvPr/>
              </p:nvSpPr>
              <p:spPr>
                <a:xfrm>
                  <a:off x="3157586" y="2188764"/>
                  <a:ext cx="5282705" cy="4084971"/>
                </a:xfrm>
                <a:custGeom>
                  <a:rect b="b" l="l" r="r" t="t"/>
                  <a:pathLst>
                    <a:path extrusionOk="0" h="4084971" w="5282705">
                      <a:moveTo>
                        <a:pt x="4900069" y="4084686"/>
                      </a:moveTo>
                      <a:lnTo>
                        <a:pt x="751074" y="4084686"/>
                      </a:lnTo>
                      <a:cubicBezTo>
                        <a:pt x="561662" y="4084639"/>
                        <a:pt x="400804" y="3945983"/>
                        <a:pt x="372836" y="3758646"/>
                      </a:cubicBezTo>
                      <a:lnTo>
                        <a:pt x="4219" y="1292623"/>
                      </a:lnTo>
                      <a:cubicBezTo>
                        <a:pt x="-26120" y="1089312"/>
                        <a:pt x="109606" y="898364"/>
                        <a:pt x="311590" y="860188"/>
                      </a:cubicBezTo>
                      <a:lnTo>
                        <a:pt x="4829107" y="6462"/>
                      </a:lnTo>
                      <a:cubicBezTo>
                        <a:pt x="5036629" y="-32838"/>
                        <a:pt x="5236711" y="103541"/>
                        <a:pt x="5276011" y="311062"/>
                      </a:cubicBezTo>
                      <a:cubicBezTo>
                        <a:pt x="5280459" y="334551"/>
                        <a:pt x="5282698" y="358411"/>
                        <a:pt x="5282688" y="382318"/>
                      </a:cubicBezTo>
                      <a:lnTo>
                        <a:pt x="5282688" y="3702162"/>
                      </a:lnTo>
                      <a:cubicBezTo>
                        <a:pt x="5282688" y="3913427"/>
                        <a:pt x="5111429" y="4084686"/>
                        <a:pt x="4900164" y="4084686"/>
                      </a:cubicBezTo>
                      <a:cubicBezTo>
                        <a:pt x="4900136" y="4084686"/>
                        <a:pt x="4900097" y="4084686"/>
                        <a:pt x="4900069" y="408468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45"/>
                <p:cNvSpPr/>
                <p:nvPr/>
              </p:nvSpPr>
              <p:spPr>
                <a:xfrm>
                  <a:off x="4306061" y="2688526"/>
                  <a:ext cx="3748095" cy="3585209"/>
                </a:xfrm>
                <a:custGeom>
                  <a:rect b="b" l="l" r="r" t="t"/>
                  <a:pathLst>
                    <a:path extrusionOk="0" h="3585209" w="3748095">
                      <a:moveTo>
                        <a:pt x="3243912" y="3351276"/>
                      </a:moveTo>
                      <a:lnTo>
                        <a:pt x="3071604" y="3335178"/>
                      </a:lnTo>
                      <a:lnTo>
                        <a:pt x="2775472" y="3307366"/>
                      </a:lnTo>
                      <a:lnTo>
                        <a:pt x="2789664" y="3584924"/>
                      </a:lnTo>
                      <a:lnTo>
                        <a:pt x="568911" y="3584924"/>
                      </a:lnTo>
                      <a:lnTo>
                        <a:pt x="517190" y="3015710"/>
                      </a:lnTo>
                      <a:lnTo>
                        <a:pt x="-18" y="1877092"/>
                      </a:lnTo>
                      <a:lnTo>
                        <a:pt x="197245" y="831437"/>
                      </a:lnTo>
                      <a:cubicBezTo>
                        <a:pt x="223782" y="690572"/>
                        <a:pt x="317450" y="571548"/>
                        <a:pt x="448133" y="512636"/>
                      </a:cubicBezTo>
                      <a:lnTo>
                        <a:pt x="1391680" y="86677"/>
                      </a:lnTo>
                      <a:lnTo>
                        <a:pt x="1794111" y="-286"/>
                      </a:lnTo>
                      <a:lnTo>
                        <a:pt x="2103102" y="60388"/>
                      </a:lnTo>
                      <a:lnTo>
                        <a:pt x="3152853" y="435388"/>
                      </a:lnTo>
                      <a:cubicBezTo>
                        <a:pt x="3305472" y="489938"/>
                        <a:pt x="3415667" y="624078"/>
                        <a:pt x="3439555" y="784384"/>
                      </a:cubicBezTo>
                      <a:lnTo>
                        <a:pt x="3732830" y="2756821"/>
                      </a:lnTo>
                      <a:lnTo>
                        <a:pt x="3743022" y="2824829"/>
                      </a:lnTo>
                      <a:cubicBezTo>
                        <a:pt x="3780388" y="3076575"/>
                        <a:pt x="3606605" y="3310947"/>
                        <a:pt x="3354859" y="3348323"/>
                      </a:cubicBezTo>
                      <a:cubicBezTo>
                        <a:pt x="3318130" y="3353772"/>
                        <a:pt x="3280878" y="3354762"/>
                        <a:pt x="3243912" y="335127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45"/>
                <p:cNvSpPr/>
                <p:nvPr/>
              </p:nvSpPr>
              <p:spPr>
                <a:xfrm>
                  <a:off x="5346000" y="4224527"/>
                  <a:ext cx="503967" cy="655986"/>
                </a:xfrm>
                <a:custGeom>
                  <a:rect b="b" l="l" r="r" t="t"/>
                  <a:pathLst>
                    <a:path extrusionOk="0" h="655986" w="503967">
                      <a:moveTo>
                        <a:pt x="0" y="601123"/>
                      </a:moveTo>
                      <a:lnTo>
                        <a:pt x="406813" y="0"/>
                      </a:lnTo>
                      <a:lnTo>
                        <a:pt x="503968" y="56864"/>
                      </a:lnTo>
                      <a:lnTo>
                        <a:pt x="80200" y="655987"/>
                      </a:lnTo>
                      <a:lnTo>
                        <a:pt x="0" y="6011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45"/>
                <p:cNvSpPr/>
                <p:nvPr/>
              </p:nvSpPr>
              <p:spPr>
                <a:xfrm>
                  <a:off x="5346000" y="4766023"/>
                  <a:ext cx="648366" cy="888682"/>
                </a:xfrm>
                <a:custGeom>
                  <a:rect b="b" l="l" r="r" t="t"/>
                  <a:pathLst>
                    <a:path extrusionOk="0" h="888682" w="648366">
                      <a:moveTo>
                        <a:pt x="648367" y="317945"/>
                      </a:moveTo>
                      <a:lnTo>
                        <a:pt x="572548" y="285845"/>
                      </a:lnTo>
                      <a:lnTo>
                        <a:pt x="396335" y="0"/>
                      </a:lnTo>
                      <a:lnTo>
                        <a:pt x="0" y="59627"/>
                      </a:lnTo>
                      <a:lnTo>
                        <a:pt x="41148" y="748570"/>
                      </a:lnTo>
                      <a:lnTo>
                        <a:pt x="566547" y="888682"/>
                      </a:lnTo>
                      <a:lnTo>
                        <a:pt x="648367" y="317945"/>
                      </a:ln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45"/>
                <p:cNvSpPr/>
                <p:nvPr/>
              </p:nvSpPr>
              <p:spPr>
                <a:xfrm>
                  <a:off x="5387483" y="1398591"/>
                  <a:ext cx="274109" cy="497072"/>
                </a:xfrm>
                <a:custGeom>
                  <a:rect b="b" l="l" r="r" t="t"/>
                  <a:pathLst>
                    <a:path extrusionOk="0" h="497072" w="274109">
                      <a:moveTo>
                        <a:pt x="252155" y="3297"/>
                      </a:moveTo>
                      <a:cubicBezTo>
                        <a:pt x="189004" y="-2227"/>
                        <a:pt x="119853" y="-6228"/>
                        <a:pt x="67751" y="30062"/>
                      </a:cubicBezTo>
                      <a:cubicBezTo>
                        <a:pt x="24031" y="60542"/>
                        <a:pt x="1076" y="115311"/>
                        <a:pt x="28" y="168746"/>
                      </a:cubicBezTo>
                      <a:cubicBezTo>
                        <a:pt x="-1020" y="222182"/>
                        <a:pt x="15935" y="274283"/>
                        <a:pt x="38414" y="322480"/>
                      </a:cubicBezTo>
                      <a:cubicBezTo>
                        <a:pt x="68961" y="383106"/>
                        <a:pt x="103984" y="441371"/>
                        <a:pt x="143189" y="496787"/>
                      </a:cubicBezTo>
                      <a:cubicBezTo>
                        <a:pt x="177479" y="397537"/>
                        <a:pt x="209864" y="300096"/>
                        <a:pt x="244249" y="200846"/>
                      </a:cubicBezTo>
                      <a:cubicBezTo>
                        <a:pt x="256870" y="167356"/>
                        <a:pt x="266433" y="132799"/>
                        <a:pt x="272824" y="97595"/>
                      </a:cubicBezTo>
                      <a:cubicBezTo>
                        <a:pt x="278158" y="62257"/>
                        <a:pt x="265776" y="36730"/>
                        <a:pt x="252155" y="3297"/>
                      </a:cubicBezTo>
                      <a:close/>
                    </a:path>
                  </a:pathLst>
                </a:custGeom>
                <a:solidFill>
                  <a:srgbClr val="CB5A3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45"/>
                <p:cNvSpPr/>
                <p:nvPr/>
              </p:nvSpPr>
              <p:spPr>
                <a:xfrm>
                  <a:off x="5484953" y="1282608"/>
                  <a:ext cx="924133" cy="1549157"/>
                </a:xfrm>
                <a:custGeom>
                  <a:rect b="b" l="l" r="r" t="t"/>
                  <a:pathLst>
                    <a:path extrusionOk="0" h="1549157" w="924133">
                      <a:moveTo>
                        <a:pt x="0" y="985198"/>
                      </a:moveTo>
                      <a:cubicBezTo>
                        <a:pt x="0" y="985198"/>
                        <a:pt x="2953" y="1212560"/>
                        <a:pt x="212788" y="1218465"/>
                      </a:cubicBezTo>
                      <a:lnTo>
                        <a:pt x="212788" y="1492499"/>
                      </a:lnTo>
                      <a:cubicBezTo>
                        <a:pt x="212788" y="1492499"/>
                        <a:pt x="539305" y="1635374"/>
                        <a:pt x="924115" y="1466211"/>
                      </a:cubicBezTo>
                      <a:lnTo>
                        <a:pt x="901636" y="428938"/>
                      </a:lnTo>
                      <a:cubicBezTo>
                        <a:pt x="901636" y="428938"/>
                        <a:pt x="879253" y="70226"/>
                        <a:pt x="746855" y="34222"/>
                      </a:cubicBezTo>
                      <a:cubicBezTo>
                        <a:pt x="591407" y="-7974"/>
                        <a:pt x="172021" y="-75125"/>
                        <a:pt x="35337" y="278538"/>
                      </a:cubicBezTo>
                      <a:cubicBezTo>
                        <a:pt x="11439" y="341803"/>
                        <a:pt x="-543" y="408935"/>
                        <a:pt x="0" y="476563"/>
                      </a:cubicBez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45"/>
                <p:cNvSpPr/>
                <p:nvPr/>
              </p:nvSpPr>
              <p:spPr>
                <a:xfrm>
                  <a:off x="6298500" y="2124931"/>
                  <a:ext cx="100298" cy="148590"/>
                </a:xfrm>
                <a:custGeom>
                  <a:rect b="b" l="l" r="r" t="t"/>
                  <a:pathLst>
                    <a:path extrusionOk="0" h="148590" w="100298">
                      <a:moveTo>
                        <a:pt x="-18" y="11049"/>
                      </a:moveTo>
                      <a:cubicBezTo>
                        <a:pt x="-18" y="11049"/>
                        <a:pt x="4554" y="134874"/>
                        <a:pt x="100281" y="148304"/>
                      </a:cubicBezTo>
                      <a:lnTo>
                        <a:pt x="97042" y="-286"/>
                      </a:lnTo>
                      <a:close/>
                    </a:path>
                  </a:pathLst>
                </a:custGeom>
                <a:solidFill>
                  <a:srgbClr val="CB5A3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45"/>
                <p:cNvSpPr/>
                <p:nvPr/>
              </p:nvSpPr>
              <p:spPr>
                <a:xfrm>
                  <a:off x="6027741" y="1271360"/>
                  <a:ext cx="455769" cy="633560"/>
                </a:xfrm>
                <a:custGeom>
                  <a:rect b="b" l="l" r="r" t="t"/>
                  <a:pathLst>
                    <a:path extrusionOk="0" h="633560" w="455769">
                      <a:moveTo>
                        <a:pt x="40523" y="435519"/>
                      </a:moveTo>
                      <a:cubicBezTo>
                        <a:pt x="-3292" y="351985"/>
                        <a:pt x="-14341" y="249496"/>
                        <a:pt x="20997" y="162056"/>
                      </a:cubicBezTo>
                      <a:cubicBezTo>
                        <a:pt x="56334" y="74617"/>
                        <a:pt x="140916" y="6323"/>
                        <a:pt x="235023" y="131"/>
                      </a:cubicBezTo>
                      <a:cubicBezTo>
                        <a:pt x="329130" y="-6060"/>
                        <a:pt x="425523" y="57281"/>
                        <a:pt x="449241" y="149007"/>
                      </a:cubicBezTo>
                      <a:cubicBezTo>
                        <a:pt x="460385" y="192727"/>
                        <a:pt x="455432" y="238923"/>
                        <a:pt x="447717" y="283405"/>
                      </a:cubicBezTo>
                      <a:cubicBezTo>
                        <a:pt x="432162" y="373035"/>
                        <a:pt x="405978" y="460484"/>
                        <a:pt x="369707" y="543914"/>
                      </a:cubicBezTo>
                      <a:cubicBezTo>
                        <a:pt x="358753" y="569250"/>
                        <a:pt x="346275" y="594968"/>
                        <a:pt x="325416" y="612875"/>
                      </a:cubicBezTo>
                      <a:cubicBezTo>
                        <a:pt x="230070" y="694790"/>
                        <a:pt x="78718" y="508386"/>
                        <a:pt x="40523" y="435519"/>
                      </a:cubicBezTo>
                      <a:close/>
                    </a:path>
                  </a:pathLst>
                </a:custGeom>
                <a:solidFill>
                  <a:srgbClr val="CB5A3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45"/>
                <p:cNvSpPr/>
                <p:nvPr/>
              </p:nvSpPr>
              <p:spPr>
                <a:xfrm rot="-2700000">
                  <a:off x="6150871" y="1780625"/>
                  <a:ext cx="376065" cy="376065"/>
                </a:xfrm>
                <a:custGeom>
                  <a:rect b="b" l="l" r="r" t="t"/>
                  <a:pathLst>
                    <a:path extrusionOk="0" h="375856" w="375856">
                      <a:moveTo>
                        <a:pt x="375839" y="187642"/>
                      </a:moveTo>
                      <a:cubicBezTo>
                        <a:pt x="375839" y="291432"/>
                        <a:pt x="291700" y="375571"/>
                        <a:pt x="187910" y="375571"/>
                      </a:cubicBezTo>
                      <a:cubicBezTo>
                        <a:pt x="84120" y="375571"/>
                        <a:pt x="-18" y="291432"/>
                        <a:pt x="-18" y="187642"/>
                      </a:cubicBezTo>
                      <a:cubicBezTo>
                        <a:pt x="-18" y="83853"/>
                        <a:pt x="84120" y="-286"/>
                        <a:pt x="187910" y="-286"/>
                      </a:cubicBezTo>
                      <a:cubicBezTo>
                        <a:pt x="291700" y="-286"/>
                        <a:pt x="375839" y="83853"/>
                        <a:pt x="375839" y="187642"/>
                      </a:cubicBez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45"/>
                <p:cNvSpPr/>
                <p:nvPr/>
              </p:nvSpPr>
              <p:spPr>
                <a:xfrm>
                  <a:off x="6293288" y="1897284"/>
                  <a:ext cx="106654" cy="114300"/>
                </a:xfrm>
                <a:custGeom>
                  <a:rect b="b" l="l" r="r" t="t"/>
                  <a:pathLst>
                    <a:path extrusionOk="0" h="114300" w="106654">
                      <a:moveTo>
                        <a:pt x="104160" y="114014"/>
                      </a:moveTo>
                      <a:lnTo>
                        <a:pt x="20816" y="98870"/>
                      </a:lnTo>
                      <a:cubicBezTo>
                        <a:pt x="7090" y="96431"/>
                        <a:pt x="-2063" y="83325"/>
                        <a:pt x="375" y="69599"/>
                      </a:cubicBezTo>
                      <a:cubicBezTo>
                        <a:pt x="1452" y="63560"/>
                        <a:pt x="4690" y="58121"/>
                        <a:pt x="9481" y="54293"/>
                      </a:cubicBezTo>
                      <a:lnTo>
                        <a:pt x="77014" y="-286"/>
                      </a:lnTo>
                      <a:lnTo>
                        <a:pt x="85967" y="10859"/>
                      </a:lnTo>
                      <a:lnTo>
                        <a:pt x="18435" y="65437"/>
                      </a:lnTo>
                      <a:cubicBezTo>
                        <a:pt x="13844" y="69370"/>
                        <a:pt x="13310" y="76286"/>
                        <a:pt x="17254" y="80886"/>
                      </a:cubicBezTo>
                      <a:cubicBezTo>
                        <a:pt x="18835" y="82734"/>
                        <a:pt x="20997" y="84001"/>
                        <a:pt x="23388" y="84487"/>
                      </a:cubicBezTo>
                      <a:lnTo>
                        <a:pt x="106636" y="996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45"/>
                <p:cNvSpPr/>
                <p:nvPr/>
              </p:nvSpPr>
              <p:spPr>
                <a:xfrm>
                  <a:off x="5433249" y="1099917"/>
                  <a:ext cx="837497" cy="516481"/>
                </a:xfrm>
                <a:custGeom>
                  <a:rect b="b" l="l" r="r" t="t"/>
                  <a:pathLst>
                    <a:path extrusionOk="0" h="516481" w="837497">
                      <a:moveTo>
                        <a:pt x="834277" y="220057"/>
                      </a:moveTo>
                      <a:cubicBezTo>
                        <a:pt x="793510" y="100899"/>
                        <a:pt x="674924" y="16698"/>
                        <a:pt x="549670" y="2220"/>
                      </a:cubicBezTo>
                      <a:cubicBezTo>
                        <a:pt x="424416" y="-12258"/>
                        <a:pt x="296781" y="37176"/>
                        <a:pt x="202103" y="120425"/>
                      </a:cubicBezTo>
                      <a:cubicBezTo>
                        <a:pt x="107424" y="203674"/>
                        <a:pt x="37511" y="341405"/>
                        <a:pt x="-18" y="461706"/>
                      </a:cubicBezTo>
                      <a:cubicBezTo>
                        <a:pt x="73325" y="422082"/>
                        <a:pt x="155526" y="433131"/>
                        <a:pt x="236774" y="451704"/>
                      </a:cubicBezTo>
                      <a:cubicBezTo>
                        <a:pt x="318022" y="470278"/>
                        <a:pt x="417749" y="520475"/>
                        <a:pt x="500997" y="515903"/>
                      </a:cubicBezTo>
                      <a:cubicBezTo>
                        <a:pt x="605010" y="510093"/>
                        <a:pt x="721596" y="446370"/>
                        <a:pt x="775984" y="357502"/>
                      </a:cubicBezTo>
                      <a:cubicBezTo>
                        <a:pt x="815608" y="342357"/>
                        <a:pt x="847993" y="260157"/>
                        <a:pt x="834277" y="220057"/>
                      </a:cubicBezTo>
                      <a:close/>
                    </a:path>
                  </a:pathLst>
                </a:custGeom>
                <a:solidFill>
                  <a:srgbClr val="CB5A3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45"/>
                <p:cNvSpPr/>
                <p:nvPr/>
              </p:nvSpPr>
              <p:spPr>
                <a:xfrm>
                  <a:off x="5557931" y="1855564"/>
                  <a:ext cx="383000" cy="261270"/>
                </a:xfrm>
                <a:custGeom>
                  <a:rect b="b" l="l" r="r" t="t"/>
                  <a:pathLst>
                    <a:path extrusionOk="0" h="261270" w="383000">
                      <a:moveTo>
                        <a:pt x="50655" y="39814"/>
                      </a:moveTo>
                      <a:cubicBezTo>
                        <a:pt x="50713" y="53807"/>
                        <a:pt x="39406" y="65189"/>
                        <a:pt x="25414" y="65246"/>
                      </a:cubicBezTo>
                      <a:cubicBezTo>
                        <a:pt x="11422" y="65294"/>
                        <a:pt x="40" y="53997"/>
                        <a:pt x="-18" y="40005"/>
                      </a:cubicBezTo>
                      <a:cubicBezTo>
                        <a:pt x="-65" y="26013"/>
                        <a:pt x="11231" y="14621"/>
                        <a:pt x="25224" y="14573"/>
                      </a:cubicBezTo>
                      <a:cubicBezTo>
                        <a:pt x="25290" y="14573"/>
                        <a:pt x="25348" y="14573"/>
                        <a:pt x="25414" y="14573"/>
                      </a:cubicBezTo>
                      <a:cubicBezTo>
                        <a:pt x="39330" y="14621"/>
                        <a:pt x="50608" y="25898"/>
                        <a:pt x="50655" y="39814"/>
                      </a:cubicBezTo>
                      <a:close/>
                      <a:moveTo>
                        <a:pt x="350979" y="14573"/>
                      </a:moveTo>
                      <a:cubicBezTo>
                        <a:pt x="336986" y="14573"/>
                        <a:pt x="325642" y="25918"/>
                        <a:pt x="325642" y="39910"/>
                      </a:cubicBezTo>
                      <a:cubicBezTo>
                        <a:pt x="325642" y="53902"/>
                        <a:pt x="336986" y="65246"/>
                        <a:pt x="350979" y="65246"/>
                      </a:cubicBezTo>
                      <a:cubicBezTo>
                        <a:pt x="364971" y="65246"/>
                        <a:pt x="376315" y="53902"/>
                        <a:pt x="376315" y="39910"/>
                      </a:cubicBezTo>
                      <a:cubicBezTo>
                        <a:pt x="376315" y="39881"/>
                        <a:pt x="376315" y="39843"/>
                        <a:pt x="376315" y="39814"/>
                      </a:cubicBezTo>
                      <a:cubicBezTo>
                        <a:pt x="376315" y="25870"/>
                        <a:pt x="365018" y="14573"/>
                        <a:pt x="351074" y="14573"/>
                      </a:cubicBezTo>
                      <a:cubicBezTo>
                        <a:pt x="351045" y="14573"/>
                        <a:pt x="351007" y="14573"/>
                        <a:pt x="350979" y="14573"/>
                      </a:cubicBezTo>
                      <a:close/>
                      <a:moveTo>
                        <a:pt x="239917" y="176498"/>
                      </a:moveTo>
                      <a:lnTo>
                        <a:pt x="149335" y="176498"/>
                      </a:lnTo>
                      <a:lnTo>
                        <a:pt x="158860" y="571"/>
                      </a:lnTo>
                      <a:lnTo>
                        <a:pt x="144572" y="-286"/>
                      </a:lnTo>
                      <a:lnTo>
                        <a:pt x="134666" y="190786"/>
                      </a:lnTo>
                      <a:lnTo>
                        <a:pt x="240394" y="190786"/>
                      </a:lnTo>
                      <a:close/>
                      <a:moveTo>
                        <a:pt x="294591" y="258794"/>
                      </a:moveTo>
                      <a:cubicBezTo>
                        <a:pt x="314193" y="256832"/>
                        <a:pt x="332986" y="249993"/>
                        <a:pt x="349264" y="238887"/>
                      </a:cubicBezTo>
                      <a:cubicBezTo>
                        <a:pt x="364533" y="228457"/>
                        <a:pt x="376287" y="213646"/>
                        <a:pt x="382983" y="196405"/>
                      </a:cubicBezTo>
                      <a:lnTo>
                        <a:pt x="369648" y="191357"/>
                      </a:lnTo>
                      <a:cubicBezTo>
                        <a:pt x="363952" y="205902"/>
                        <a:pt x="353989" y="218380"/>
                        <a:pt x="341073" y="227171"/>
                      </a:cubicBezTo>
                      <a:cubicBezTo>
                        <a:pt x="326890" y="236839"/>
                        <a:pt x="310526" y="242830"/>
                        <a:pt x="293448" y="244602"/>
                      </a:cubicBezTo>
                      <a:cubicBezTo>
                        <a:pt x="211914" y="253651"/>
                        <a:pt x="186292" y="231267"/>
                        <a:pt x="186006" y="231077"/>
                      </a:cubicBezTo>
                      <a:lnTo>
                        <a:pt x="176481" y="241363"/>
                      </a:lnTo>
                      <a:cubicBezTo>
                        <a:pt x="177433" y="242316"/>
                        <a:pt x="197531" y="260985"/>
                        <a:pt x="257253" y="260985"/>
                      </a:cubicBezTo>
                      <a:cubicBezTo>
                        <a:pt x="269730" y="260909"/>
                        <a:pt x="282189" y="260175"/>
                        <a:pt x="294591" y="2587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45"/>
                <p:cNvSpPr/>
                <p:nvPr/>
              </p:nvSpPr>
              <p:spPr>
                <a:xfrm>
                  <a:off x="5891021" y="4426267"/>
                  <a:ext cx="1623345" cy="1579816"/>
                </a:xfrm>
                <a:custGeom>
                  <a:rect b="b" l="l" r="r" t="t"/>
                  <a:pathLst>
                    <a:path extrusionOk="0" h="1579816" w="1623345">
                      <a:moveTo>
                        <a:pt x="1621346" y="824293"/>
                      </a:moveTo>
                      <a:lnTo>
                        <a:pt x="1623346" y="810101"/>
                      </a:lnTo>
                      <a:lnTo>
                        <a:pt x="1280827" y="761714"/>
                      </a:lnTo>
                      <a:lnTo>
                        <a:pt x="1215104" y="0"/>
                      </a:lnTo>
                      <a:lnTo>
                        <a:pt x="1200912" y="1143"/>
                      </a:lnTo>
                      <a:lnTo>
                        <a:pt x="1266349" y="759714"/>
                      </a:lnTo>
                      <a:lnTo>
                        <a:pt x="104965" y="595789"/>
                      </a:lnTo>
                      <a:lnTo>
                        <a:pt x="0" y="1328547"/>
                      </a:lnTo>
                      <a:lnTo>
                        <a:pt x="1133284" y="1579816"/>
                      </a:lnTo>
                      <a:lnTo>
                        <a:pt x="1136428" y="1565815"/>
                      </a:lnTo>
                      <a:lnTo>
                        <a:pt x="16002" y="1317403"/>
                      </a:lnTo>
                      <a:lnTo>
                        <a:pt x="117157" y="611981"/>
                      </a:lnTo>
                      <a:lnTo>
                        <a:pt x="1621346" y="82429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45"/>
                <p:cNvSpPr/>
                <p:nvPr/>
              </p:nvSpPr>
              <p:spPr>
                <a:xfrm>
                  <a:off x="4035932" y="3769232"/>
                  <a:ext cx="1480470" cy="1945766"/>
                </a:xfrm>
                <a:custGeom>
                  <a:rect b="b" l="l" r="r" t="t"/>
                  <a:pathLst>
                    <a:path extrusionOk="0" h="1945766" w="1480470">
                      <a:moveTo>
                        <a:pt x="0" y="0"/>
                      </a:moveTo>
                      <a:lnTo>
                        <a:pt x="169259" y="1945767"/>
                      </a:lnTo>
                      <a:lnTo>
                        <a:pt x="1480471" y="1945767"/>
                      </a:lnTo>
                      <a:lnTo>
                        <a:pt x="1273683" y="329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45"/>
                <p:cNvSpPr/>
                <p:nvPr/>
              </p:nvSpPr>
              <p:spPr>
                <a:xfrm>
                  <a:off x="4028122" y="3761898"/>
                  <a:ext cx="988790" cy="1960244"/>
                </a:xfrm>
                <a:custGeom>
                  <a:rect b="b" l="l" r="r" t="t"/>
                  <a:pathLst>
                    <a:path extrusionOk="0" h="1960244" w="988790">
                      <a:moveTo>
                        <a:pt x="988790" y="1960245"/>
                      </a:moveTo>
                      <a:lnTo>
                        <a:pt x="170498" y="1960245"/>
                      </a:lnTo>
                      <a:lnTo>
                        <a:pt x="0" y="0"/>
                      </a:lnTo>
                      <a:lnTo>
                        <a:pt x="636746" y="16478"/>
                      </a:lnTo>
                      <a:lnTo>
                        <a:pt x="636365" y="30766"/>
                      </a:lnTo>
                      <a:lnTo>
                        <a:pt x="15621" y="14668"/>
                      </a:lnTo>
                      <a:lnTo>
                        <a:pt x="183547" y="1945957"/>
                      </a:lnTo>
                      <a:lnTo>
                        <a:pt x="988790" y="1945957"/>
                      </a:lnTo>
                      <a:lnTo>
                        <a:pt x="988790" y="19602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45"/>
                <p:cNvSpPr/>
                <p:nvPr/>
              </p:nvSpPr>
              <p:spPr>
                <a:xfrm>
                  <a:off x="3882802" y="4470843"/>
                  <a:ext cx="645879" cy="819436"/>
                </a:xfrm>
                <a:custGeom>
                  <a:rect b="b" l="l" r="r" t="t"/>
                  <a:pathLst>
                    <a:path extrusionOk="0" h="819436" w="645879">
                      <a:moveTo>
                        <a:pt x="437148" y="-286"/>
                      </a:moveTo>
                      <a:lnTo>
                        <a:pt x="80532" y="197453"/>
                      </a:lnTo>
                      <a:cubicBezTo>
                        <a:pt x="44221" y="217599"/>
                        <a:pt x="18180" y="252222"/>
                        <a:pt x="8904" y="292703"/>
                      </a:cubicBezTo>
                      <a:lnTo>
                        <a:pt x="3475" y="316135"/>
                      </a:lnTo>
                      <a:cubicBezTo>
                        <a:pt x="-3857" y="347720"/>
                        <a:pt x="437" y="380896"/>
                        <a:pt x="15571" y="409575"/>
                      </a:cubicBezTo>
                      <a:lnTo>
                        <a:pt x="284367" y="819150"/>
                      </a:lnTo>
                      <a:lnTo>
                        <a:pt x="598692" y="612458"/>
                      </a:lnTo>
                      <a:cubicBezTo>
                        <a:pt x="633858" y="589312"/>
                        <a:pt x="651746" y="547364"/>
                        <a:pt x="644126" y="505968"/>
                      </a:cubicBezTo>
                      <a:lnTo>
                        <a:pt x="628696" y="426149"/>
                      </a:lnTo>
                      <a:lnTo>
                        <a:pt x="582785" y="453676"/>
                      </a:lnTo>
                      <a:lnTo>
                        <a:pt x="582785" y="453676"/>
                      </a:lnTo>
                      <a:cubicBezTo>
                        <a:pt x="614189" y="420310"/>
                        <a:pt x="626400" y="373228"/>
                        <a:pt x="615170" y="328803"/>
                      </a:cubicBezTo>
                      <a:lnTo>
                        <a:pt x="598502" y="262890"/>
                      </a:lnTo>
                      <a:lnTo>
                        <a:pt x="530398" y="303848"/>
                      </a:lnTo>
                      <a:lnTo>
                        <a:pt x="530398" y="303848"/>
                      </a:lnTo>
                      <a:cubicBezTo>
                        <a:pt x="570517" y="263214"/>
                        <a:pt x="578328" y="200701"/>
                        <a:pt x="549448" y="151448"/>
                      </a:cubicBezTo>
                      <a:lnTo>
                        <a:pt x="523921" y="106585"/>
                      </a:lnTo>
                      <a:lnTo>
                        <a:pt x="455627" y="150304"/>
                      </a:lnTo>
                      <a:lnTo>
                        <a:pt x="455627" y="150304"/>
                      </a:lnTo>
                      <a:cubicBezTo>
                        <a:pt x="488469" y="118320"/>
                        <a:pt x="491526" y="66580"/>
                        <a:pt x="462675" y="30957"/>
                      </a:cubicBez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45"/>
                <p:cNvSpPr/>
                <p:nvPr/>
              </p:nvSpPr>
              <p:spPr>
                <a:xfrm>
                  <a:off x="7377683" y="5445632"/>
                  <a:ext cx="676473" cy="596492"/>
                </a:xfrm>
                <a:custGeom>
                  <a:rect b="b" l="l" r="r" t="t"/>
                  <a:pathLst>
                    <a:path extrusionOk="0" h="596492" w="676473">
                      <a:moveTo>
                        <a:pt x="172289" y="594169"/>
                      </a:moveTo>
                      <a:lnTo>
                        <a:pt x="-18" y="578072"/>
                      </a:lnTo>
                      <a:cubicBezTo>
                        <a:pt x="60190" y="255613"/>
                        <a:pt x="333605" y="16468"/>
                        <a:pt x="661208" y="-286"/>
                      </a:cubicBezTo>
                      <a:lnTo>
                        <a:pt x="671400" y="67723"/>
                      </a:lnTo>
                      <a:cubicBezTo>
                        <a:pt x="708766" y="319469"/>
                        <a:pt x="534982" y="553841"/>
                        <a:pt x="283237" y="591217"/>
                      </a:cubicBezTo>
                      <a:cubicBezTo>
                        <a:pt x="246508" y="596665"/>
                        <a:pt x="209256" y="597656"/>
                        <a:pt x="172289" y="59416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45"/>
                <p:cNvSpPr/>
                <p:nvPr/>
              </p:nvSpPr>
              <p:spPr>
                <a:xfrm>
                  <a:off x="4079938" y="4571713"/>
                  <a:ext cx="435578" cy="486155"/>
                </a:xfrm>
                <a:custGeom>
                  <a:rect b="b" l="l" r="r" t="t"/>
                  <a:pathLst>
                    <a:path extrusionOk="0" h="486155" w="435578">
                      <a:moveTo>
                        <a:pt x="7697" y="218408"/>
                      </a:moveTo>
                      <a:lnTo>
                        <a:pt x="-18" y="206312"/>
                      </a:lnTo>
                      <a:lnTo>
                        <a:pt x="322784" y="-286"/>
                      </a:lnTo>
                      <a:lnTo>
                        <a:pt x="330500" y="11716"/>
                      </a:lnTo>
                      <a:close/>
                      <a:moveTo>
                        <a:pt x="405271" y="168116"/>
                      </a:moveTo>
                      <a:lnTo>
                        <a:pt x="397937" y="155829"/>
                      </a:lnTo>
                      <a:lnTo>
                        <a:pt x="84278" y="344519"/>
                      </a:lnTo>
                      <a:lnTo>
                        <a:pt x="91613" y="356806"/>
                      </a:lnTo>
                      <a:close/>
                      <a:moveTo>
                        <a:pt x="435560" y="331375"/>
                      </a:moveTo>
                      <a:lnTo>
                        <a:pt x="428226" y="319088"/>
                      </a:lnTo>
                      <a:lnTo>
                        <a:pt x="170384" y="473583"/>
                      </a:lnTo>
                      <a:lnTo>
                        <a:pt x="177719" y="4858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45"/>
                <p:cNvSpPr/>
                <p:nvPr/>
              </p:nvSpPr>
              <p:spPr>
                <a:xfrm>
                  <a:off x="6342506" y="3824096"/>
                  <a:ext cx="574738" cy="609885"/>
                </a:xfrm>
                <a:custGeom>
                  <a:rect b="b" l="l" r="r" t="t"/>
                  <a:pathLst>
                    <a:path extrusionOk="0" h="609885" w="574738">
                      <a:moveTo>
                        <a:pt x="458134" y="609600"/>
                      </a:moveTo>
                      <a:lnTo>
                        <a:pt x="116663" y="609600"/>
                      </a:lnTo>
                      <a:cubicBezTo>
                        <a:pt x="52265" y="609495"/>
                        <a:pt x="87" y="557317"/>
                        <a:pt x="-18" y="492918"/>
                      </a:cubicBezTo>
                      <a:lnTo>
                        <a:pt x="-18" y="-286"/>
                      </a:lnTo>
                      <a:lnTo>
                        <a:pt x="574721" y="-286"/>
                      </a:lnTo>
                      <a:lnTo>
                        <a:pt x="574721" y="492918"/>
                      </a:lnTo>
                      <a:cubicBezTo>
                        <a:pt x="574673" y="557298"/>
                        <a:pt x="522514" y="609495"/>
                        <a:pt x="458134" y="609600"/>
                      </a:cubicBezTo>
                      <a:close/>
                      <a:moveTo>
                        <a:pt x="14270" y="14002"/>
                      </a:moveTo>
                      <a:lnTo>
                        <a:pt x="14270" y="492918"/>
                      </a:lnTo>
                      <a:cubicBezTo>
                        <a:pt x="14327" y="549449"/>
                        <a:pt x="60133" y="595255"/>
                        <a:pt x="116663" y="595312"/>
                      </a:cubicBezTo>
                      <a:lnTo>
                        <a:pt x="458134" y="595312"/>
                      </a:lnTo>
                      <a:cubicBezTo>
                        <a:pt x="514627" y="595208"/>
                        <a:pt x="560376" y="549412"/>
                        <a:pt x="560433" y="492918"/>
                      </a:cubicBezTo>
                      <a:lnTo>
                        <a:pt x="560433" y="1400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45"/>
                <p:cNvSpPr/>
                <p:nvPr/>
              </p:nvSpPr>
              <p:spPr>
                <a:xfrm>
                  <a:off x="5697759" y="2566034"/>
                  <a:ext cx="711326" cy="272767"/>
                </a:xfrm>
                <a:custGeom>
                  <a:rect b="b" l="l" r="r" t="t"/>
                  <a:pathLst>
                    <a:path extrusionOk="0" h="272767" w="711326">
                      <a:moveTo>
                        <a:pt x="336691" y="265271"/>
                      </a:moveTo>
                      <a:lnTo>
                        <a:pt x="336691" y="251174"/>
                      </a:lnTo>
                      <a:cubicBezTo>
                        <a:pt x="336672" y="174231"/>
                        <a:pt x="386145" y="106004"/>
                        <a:pt x="459278" y="82105"/>
                      </a:cubicBezTo>
                      <a:lnTo>
                        <a:pt x="711309" y="-286"/>
                      </a:lnTo>
                      <a:lnTo>
                        <a:pt x="711309" y="182785"/>
                      </a:lnTo>
                      <a:cubicBezTo>
                        <a:pt x="711309" y="182785"/>
                        <a:pt x="566339" y="302609"/>
                        <a:pt x="336691" y="265271"/>
                      </a:cubicBezTo>
                      <a:close/>
                      <a:moveTo>
                        <a:pt x="178766" y="255079"/>
                      </a:moveTo>
                      <a:lnTo>
                        <a:pt x="178766" y="255079"/>
                      </a:lnTo>
                      <a:cubicBezTo>
                        <a:pt x="185786" y="171755"/>
                        <a:pt x="133808" y="94802"/>
                        <a:pt x="53894" y="70199"/>
                      </a:cubicBezTo>
                      <a:lnTo>
                        <a:pt x="-18" y="53626"/>
                      </a:lnTo>
                      <a:lnTo>
                        <a:pt x="-18" y="209074"/>
                      </a:lnTo>
                      <a:cubicBezTo>
                        <a:pt x="-18" y="209074"/>
                        <a:pt x="92756" y="259937"/>
                        <a:pt x="178766" y="25507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07" name="Google Shape;1407;p45"/>
              <p:cNvSpPr/>
              <p:nvPr/>
            </p:nvSpPr>
            <p:spPr>
              <a:xfrm>
                <a:off x="6925900" y="1957672"/>
                <a:ext cx="215301" cy="34188"/>
              </a:xfrm>
              <a:custGeom>
                <a:rect b="b" l="l" r="r" t="t"/>
                <a:pathLst>
                  <a:path extrusionOk="0" h="63903" w="402431">
                    <a:moveTo>
                      <a:pt x="-18" y="61817"/>
                    </a:moveTo>
                    <a:cubicBezTo>
                      <a:pt x="260491" y="76200"/>
                      <a:pt x="402413" y="-286"/>
                      <a:pt x="402413" y="-286"/>
                    </a:cubicBezTo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08" name="Google Shape;1408;p45"/>
          <p:cNvSpPr txBox="1"/>
          <p:nvPr>
            <p:ph type="title"/>
          </p:nvPr>
        </p:nvSpPr>
        <p:spPr>
          <a:xfrm>
            <a:off x="826000" y="2860375"/>
            <a:ext cx="3992400" cy="15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EXPERIENCE PROTOTYPES</a:t>
            </a:r>
            <a:endParaRPr sz="4600"/>
          </a:p>
        </p:txBody>
      </p:sp>
      <p:sp>
        <p:nvSpPr>
          <p:cNvPr id="1409" name="Google Shape;1409;p45"/>
          <p:cNvSpPr txBox="1"/>
          <p:nvPr>
            <p:ph idx="4294967295" type="title"/>
          </p:nvPr>
        </p:nvSpPr>
        <p:spPr>
          <a:xfrm>
            <a:off x="1027475" y="2087475"/>
            <a:ext cx="22254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 sz="2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Key</a:t>
            </a:r>
            <a:r>
              <a:rPr lang="en" sz="2700"/>
              <a:t> Assumption #1 </a:t>
            </a:r>
            <a:endParaRPr sz="2700"/>
          </a:p>
        </p:txBody>
      </p:sp>
      <p:sp>
        <p:nvSpPr>
          <p:cNvPr id="1415" name="Google Shape;1415;p46"/>
          <p:cNvSpPr txBox="1"/>
          <p:nvPr>
            <p:ph idx="4294967295" type="subTitle"/>
          </p:nvPr>
        </p:nvSpPr>
        <p:spPr>
          <a:xfrm>
            <a:off x="854875" y="2431263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191919"/>
                </a:solidFill>
              </a:rPr>
              <a:t>Recommend study partners/groups based on academic goals, availability, and personality test</a:t>
            </a:r>
            <a:endParaRPr sz="1400">
              <a:latin typeface="Anuphan Medium"/>
              <a:ea typeface="Anuphan Medium"/>
              <a:cs typeface="Anuphan Medium"/>
              <a:sym typeface="Anuphan Medium"/>
            </a:endParaRPr>
          </a:p>
        </p:txBody>
      </p:sp>
      <p:grpSp>
        <p:nvGrpSpPr>
          <p:cNvPr id="1416" name="Google Shape;1416;p46"/>
          <p:cNvGrpSpPr/>
          <p:nvPr/>
        </p:nvGrpSpPr>
        <p:grpSpPr>
          <a:xfrm>
            <a:off x="1333550" y="1346555"/>
            <a:ext cx="283224" cy="366482"/>
            <a:chOff x="1361556" y="2425923"/>
            <a:chExt cx="283224" cy="366482"/>
          </a:xfrm>
        </p:grpSpPr>
        <p:sp>
          <p:nvSpPr>
            <p:cNvPr id="1417" name="Google Shape;1417;p46"/>
            <p:cNvSpPr/>
            <p:nvPr/>
          </p:nvSpPr>
          <p:spPr>
            <a:xfrm>
              <a:off x="1361556" y="2425923"/>
              <a:ext cx="283224" cy="366482"/>
            </a:xfrm>
            <a:custGeom>
              <a:rect b="b" l="l" r="r" t="t"/>
              <a:pathLst>
                <a:path extrusionOk="0" h="14024" w="10838">
                  <a:moveTo>
                    <a:pt x="5753" y="1"/>
                  </a:moveTo>
                  <a:cubicBezTo>
                    <a:pt x="4965" y="1"/>
                    <a:pt x="4173" y="198"/>
                    <a:pt x="3453" y="599"/>
                  </a:cubicBezTo>
                  <a:cubicBezTo>
                    <a:pt x="1712" y="1570"/>
                    <a:pt x="760" y="3532"/>
                    <a:pt x="1097" y="5503"/>
                  </a:cubicBezTo>
                  <a:lnTo>
                    <a:pt x="222" y="8081"/>
                  </a:lnTo>
                  <a:cubicBezTo>
                    <a:pt x="1" y="8706"/>
                    <a:pt x="443" y="9379"/>
                    <a:pt x="1106" y="9417"/>
                  </a:cubicBezTo>
                  <a:lnTo>
                    <a:pt x="1491" y="9417"/>
                  </a:lnTo>
                  <a:cubicBezTo>
                    <a:pt x="1597" y="9417"/>
                    <a:pt x="1683" y="9504"/>
                    <a:pt x="1683" y="9619"/>
                  </a:cubicBezTo>
                  <a:lnTo>
                    <a:pt x="1683" y="11408"/>
                  </a:lnTo>
                  <a:cubicBezTo>
                    <a:pt x="1683" y="11937"/>
                    <a:pt x="2116" y="12369"/>
                    <a:pt x="2645" y="12369"/>
                  </a:cubicBezTo>
                  <a:lnTo>
                    <a:pt x="4010" y="12138"/>
                  </a:lnTo>
                  <a:cubicBezTo>
                    <a:pt x="4021" y="12137"/>
                    <a:pt x="4032" y="12136"/>
                    <a:pt x="4042" y="12136"/>
                  </a:cubicBezTo>
                  <a:cubicBezTo>
                    <a:pt x="4153" y="12136"/>
                    <a:pt x="4241" y="12226"/>
                    <a:pt x="4241" y="12340"/>
                  </a:cubicBezTo>
                  <a:lnTo>
                    <a:pt x="4241" y="13735"/>
                  </a:lnTo>
                  <a:cubicBezTo>
                    <a:pt x="4241" y="13889"/>
                    <a:pt x="4376" y="14023"/>
                    <a:pt x="4539" y="14023"/>
                  </a:cubicBezTo>
                  <a:lnTo>
                    <a:pt x="8915" y="14023"/>
                  </a:lnTo>
                  <a:cubicBezTo>
                    <a:pt x="9078" y="14023"/>
                    <a:pt x="9213" y="13898"/>
                    <a:pt x="9213" y="13735"/>
                  </a:cubicBezTo>
                  <a:lnTo>
                    <a:pt x="9213" y="9090"/>
                  </a:lnTo>
                  <a:cubicBezTo>
                    <a:pt x="9213" y="8792"/>
                    <a:pt x="9251" y="8484"/>
                    <a:pt x="9328" y="8196"/>
                  </a:cubicBezTo>
                  <a:cubicBezTo>
                    <a:pt x="9415" y="7907"/>
                    <a:pt x="9540" y="7629"/>
                    <a:pt x="9703" y="7369"/>
                  </a:cubicBezTo>
                  <a:cubicBezTo>
                    <a:pt x="9944" y="6994"/>
                    <a:pt x="10126" y="6580"/>
                    <a:pt x="10261" y="6148"/>
                  </a:cubicBezTo>
                  <a:lnTo>
                    <a:pt x="10261" y="6138"/>
                  </a:lnTo>
                  <a:cubicBezTo>
                    <a:pt x="10838" y="4292"/>
                    <a:pt x="10232" y="2282"/>
                    <a:pt x="8732" y="1061"/>
                  </a:cubicBezTo>
                  <a:cubicBezTo>
                    <a:pt x="7871" y="360"/>
                    <a:pt x="6816" y="1"/>
                    <a:pt x="5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6"/>
            <p:cNvSpPr/>
            <p:nvPr/>
          </p:nvSpPr>
          <p:spPr>
            <a:xfrm>
              <a:off x="1493499" y="2660698"/>
              <a:ext cx="36951" cy="22866"/>
            </a:xfrm>
            <a:custGeom>
              <a:rect b="b" l="l" r="r" t="t"/>
              <a:pathLst>
                <a:path extrusionOk="0" h="875" w="1414">
                  <a:moveTo>
                    <a:pt x="0" y="0"/>
                  </a:moveTo>
                  <a:lnTo>
                    <a:pt x="0" y="174"/>
                  </a:lnTo>
                  <a:cubicBezTo>
                    <a:pt x="0" y="582"/>
                    <a:pt x="337" y="874"/>
                    <a:pt x="706" y="874"/>
                  </a:cubicBezTo>
                  <a:cubicBezTo>
                    <a:pt x="823" y="874"/>
                    <a:pt x="944" y="844"/>
                    <a:pt x="1058" y="779"/>
                  </a:cubicBezTo>
                  <a:lnTo>
                    <a:pt x="1067" y="779"/>
                  </a:lnTo>
                  <a:cubicBezTo>
                    <a:pt x="1279" y="654"/>
                    <a:pt x="1414" y="424"/>
                    <a:pt x="1414" y="183"/>
                  </a:cubicBezTo>
                  <a:lnTo>
                    <a:pt x="1414" y="10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6"/>
            <p:cNvSpPr/>
            <p:nvPr/>
          </p:nvSpPr>
          <p:spPr>
            <a:xfrm>
              <a:off x="1512341" y="2660959"/>
              <a:ext cx="18110" cy="20122"/>
            </a:xfrm>
            <a:custGeom>
              <a:rect b="b" l="l" r="r" t="t"/>
              <a:pathLst>
                <a:path extrusionOk="0" h="770" w="693">
                  <a:moveTo>
                    <a:pt x="0" y="0"/>
                  </a:moveTo>
                  <a:lnTo>
                    <a:pt x="0" y="173"/>
                  </a:lnTo>
                  <a:cubicBezTo>
                    <a:pt x="0" y="414"/>
                    <a:pt x="135" y="644"/>
                    <a:pt x="346" y="769"/>
                  </a:cubicBezTo>
                  <a:cubicBezTo>
                    <a:pt x="558" y="644"/>
                    <a:pt x="693" y="414"/>
                    <a:pt x="693" y="173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6"/>
            <p:cNvSpPr/>
            <p:nvPr/>
          </p:nvSpPr>
          <p:spPr>
            <a:xfrm>
              <a:off x="1433290" y="2489556"/>
              <a:ext cx="153711" cy="173180"/>
            </a:xfrm>
            <a:custGeom>
              <a:rect b="b" l="l" r="r" t="t"/>
              <a:pathLst>
                <a:path extrusionOk="0" h="6627" w="5882">
                  <a:moveTo>
                    <a:pt x="3006" y="0"/>
                  </a:moveTo>
                  <a:cubicBezTo>
                    <a:pt x="978" y="0"/>
                    <a:pt x="1" y="2504"/>
                    <a:pt x="1515" y="3876"/>
                  </a:cubicBezTo>
                  <a:cubicBezTo>
                    <a:pt x="1785" y="4126"/>
                    <a:pt x="1939" y="4482"/>
                    <a:pt x="1939" y="4857"/>
                  </a:cubicBezTo>
                  <a:lnTo>
                    <a:pt x="1939" y="6251"/>
                  </a:lnTo>
                  <a:cubicBezTo>
                    <a:pt x="1939" y="6347"/>
                    <a:pt x="1977" y="6444"/>
                    <a:pt x="2044" y="6521"/>
                  </a:cubicBezTo>
                  <a:cubicBezTo>
                    <a:pt x="2064" y="6530"/>
                    <a:pt x="2073" y="6540"/>
                    <a:pt x="2092" y="6549"/>
                  </a:cubicBezTo>
                  <a:lnTo>
                    <a:pt x="2121" y="6569"/>
                  </a:lnTo>
                  <a:cubicBezTo>
                    <a:pt x="2179" y="6607"/>
                    <a:pt x="2246" y="6626"/>
                    <a:pt x="2314" y="6626"/>
                  </a:cubicBezTo>
                  <a:lnTo>
                    <a:pt x="3698" y="6626"/>
                  </a:lnTo>
                  <a:cubicBezTo>
                    <a:pt x="3775" y="6626"/>
                    <a:pt x="3843" y="6607"/>
                    <a:pt x="3900" y="6569"/>
                  </a:cubicBezTo>
                  <a:lnTo>
                    <a:pt x="3929" y="6549"/>
                  </a:lnTo>
                  <a:cubicBezTo>
                    <a:pt x="3948" y="6540"/>
                    <a:pt x="3958" y="6530"/>
                    <a:pt x="3968" y="6521"/>
                  </a:cubicBezTo>
                  <a:cubicBezTo>
                    <a:pt x="4045" y="6444"/>
                    <a:pt x="4083" y="6347"/>
                    <a:pt x="4083" y="6251"/>
                  </a:cubicBezTo>
                  <a:lnTo>
                    <a:pt x="4083" y="4847"/>
                  </a:lnTo>
                  <a:cubicBezTo>
                    <a:pt x="4083" y="4472"/>
                    <a:pt x="4246" y="4117"/>
                    <a:pt x="4525" y="3867"/>
                  </a:cubicBezTo>
                  <a:cubicBezTo>
                    <a:pt x="5881" y="2616"/>
                    <a:pt x="5218" y="357"/>
                    <a:pt x="3400" y="30"/>
                  </a:cubicBezTo>
                  <a:lnTo>
                    <a:pt x="3352" y="20"/>
                  </a:lnTo>
                  <a:cubicBezTo>
                    <a:pt x="3256" y="11"/>
                    <a:pt x="3160" y="1"/>
                    <a:pt x="3064" y="1"/>
                  </a:cubicBezTo>
                  <a:cubicBezTo>
                    <a:pt x="3044" y="0"/>
                    <a:pt x="3025" y="0"/>
                    <a:pt x="30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6"/>
            <p:cNvSpPr/>
            <p:nvPr/>
          </p:nvSpPr>
          <p:spPr>
            <a:xfrm>
              <a:off x="1457306" y="2490314"/>
              <a:ext cx="129434" cy="172422"/>
            </a:xfrm>
            <a:custGeom>
              <a:rect b="b" l="l" r="r" t="t"/>
              <a:pathLst>
                <a:path extrusionOk="0" h="6598" w="4953">
                  <a:moveTo>
                    <a:pt x="2472" y="1"/>
                  </a:moveTo>
                  <a:cubicBezTo>
                    <a:pt x="654" y="328"/>
                    <a:pt x="0" y="2607"/>
                    <a:pt x="1366" y="3847"/>
                  </a:cubicBezTo>
                  <a:cubicBezTo>
                    <a:pt x="1645" y="4097"/>
                    <a:pt x="1798" y="4453"/>
                    <a:pt x="1798" y="4828"/>
                  </a:cubicBezTo>
                  <a:lnTo>
                    <a:pt x="1798" y="6222"/>
                  </a:lnTo>
                  <a:cubicBezTo>
                    <a:pt x="1789" y="6428"/>
                    <a:pt x="1962" y="6598"/>
                    <a:pt x="2166" y="6598"/>
                  </a:cubicBezTo>
                  <a:cubicBezTo>
                    <a:pt x="2172" y="6598"/>
                    <a:pt x="2178" y="6598"/>
                    <a:pt x="2183" y="6597"/>
                  </a:cubicBezTo>
                  <a:lnTo>
                    <a:pt x="2779" y="6597"/>
                  </a:lnTo>
                  <a:cubicBezTo>
                    <a:pt x="2991" y="6597"/>
                    <a:pt x="3164" y="6424"/>
                    <a:pt x="3164" y="6222"/>
                  </a:cubicBezTo>
                  <a:lnTo>
                    <a:pt x="3164" y="4818"/>
                  </a:lnTo>
                  <a:cubicBezTo>
                    <a:pt x="3164" y="4443"/>
                    <a:pt x="3327" y="4088"/>
                    <a:pt x="3606" y="3838"/>
                  </a:cubicBezTo>
                  <a:lnTo>
                    <a:pt x="3597" y="3838"/>
                  </a:lnTo>
                  <a:cubicBezTo>
                    <a:pt x="4953" y="2587"/>
                    <a:pt x="4289" y="328"/>
                    <a:pt x="247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6"/>
            <p:cNvSpPr/>
            <p:nvPr/>
          </p:nvSpPr>
          <p:spPr>
            <a:xfrm>
              <a:off x="1469876" y="2523502"/>
              <a:ext cx="79417" cy="95253"/>
            </a:xfrm>
            <a:custGeom>
              <a:rect b="b" l="l" r="r" t="t"/>
              <a:pathLst>
                <a:path extrusionOk="0" h="3645" w="3039">
                  <a:moveTo>
                    <a:pt x="837" y="423"/>
                  </a:moveTo>
                  <a:cubicBezTo>
                    <a:pt x="933" y="423"/>
                    <a:pt x="1010" y="510"/>
                    <a:pt x="1010" y="606"/>
                  </a:cubicBezTo>
                  <a:lnTo>
                    <a:pt x="1010" y="779"/>
                  </a:lnTo>
                  <a:lnTo>
                    <a:pt x="1010" y="789"/>
                  </a:lnTo>
                  <a:lnTo>
                    <a:pt x="798" y="789"/>
                  </a:lnTo>
                  <a:cubicBezTo>
                    <a:pt x="558" y="789"/>
                    <a:pt x="558" y="423"/>
                    <a:pt x="798" y="423"/>
                  </a:cubicBezTo>
                  <a:close/>
                  <a:moveTo>
                    <a:pt x="2423" y="433"/>
                  </a:moveTo>
                  <a:cubicBezTo>
                    <a:pt x="2654" y="433"/>
                    <a:pt x="2654" y="789"/>
                    <a:pt x="2423" y="789"/>
                  </a:cubicBezTo>
                  <a:lnTo>
                    <a:pt x="2212" y="789"/>
                  </a:lnTo>
                  <a:lnTo>
                    <a:pt x="2212" y="606"/>
                  </a:lnTo>
                  <a:cubicBezTo>
                    <a:pt x="2212" y="510"/>
                    <a:pt x="2289" y="433"/>
                    <a:pt x="2385" y="433"/>
                  </a:cubicBezTo>
                  <a:close/>
                  <a:moveTo>
                    <a:pt x="817" y="0"/>
                  </a:moveTo>
                  <a:cubicBezTo>
                    <a:pt x="0" y="0"/>
                    <a:pt x="0" y="1221"/>
                    <a:pt x="817" y="1221"/>
                  </a:cubicBezTo>
                  <a:lnTo>
                    <a:pt x="1019" y="1221"/>
                  </a:lnTo>
                  <a:lnTo>
                    <a:pt x="1019" y="3635"/>
                  </a:lnTo>
                  <a:lnTo>
                    <a:pt x="1452" y="3635"/>
                  </a:lnTo>
                  <a:lnTo>
                    <a:pt x="1452" y="1221"/>
                  </a:lnTo>
                  <a:lnTo>
                    <a:pt x="1789" y="1221"/>
                  </a:lnTo>
                  <a:lnTo>
                    <a:pt x="1789" y="3645"/>
                  </a:lnTo>
                  <a:lnTo>
                    <a:pt x="2221" y="3645"/>
                  </a:lnTo>
                  <a:lnTo>
                    <a:pt x="2221" y="1221"/>
                  </a:lnTo>
                  <a:lnTo>
                    <a:pt x="2433" y="1221"/>
                  </a:lnTo>
                  <a:cubicBezTo>
                    <a:pt x="2760" y="1221"/>
                    <a:pt x="3039" y="952"/>
                    <a:pt x="3039" y="615"/>
                  </a:cubicBezTo>
                  <a:cubicBezTo>
                    <a:pt x="3039" y="279"/>
                    <a:pt x="2760" y="10"/>
                    <a:pt x="2433" y="10"/>
                  </a:cubicBezTo>
                  <a:lnTo>
                    <a:pt x="2414" y="0"/>
                  </a:lnTo>
                  <a:lnTo>
                    <a:pt x="2385" y="0"/>
                  </a:lnTo>
                  <a:cubicBezTo>
                    <a:pt x="2058" y="10"/>
                    <a:pt x="1789" y="269"/>
                    <a:pt x="1789" y="606"/>
                  </a:cubicBezTo>
                  <a:lnTo>
                    <a:pt x="1789" y="779"/>
                  </a:lnTo>
                  <a:lnTo>
                    <a:pt x="1442" y="779"/>
                  </a:lnTo>
                  <a:lnTo>
                    <a:pt x="1442" y="606"/>
                  </a:lnTo>
                  <a:cubicBezTo>
                    <a:pt x="1442" y="269"/>
                    <a:pt x="1173" y="1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6"/>
            <p:cNvSpPr/>
            <p:nvPr/>
          </p:nvSpPr>
          <p:spPr>
            <a:xfrm>
              <a:off x="1421086" y="2581412"/>
              <a:ext cx="30131" cy="19338"/>
            </a:xfrm>
            <a:custGeom>
              <a:rect b="b" l="l" r="r" t="t"/>
              <a:pathLst>
                <a:path extrusionOk="0" h="740" w="1153">
                  <a:moveTo>
                    <a:pt x="850" y="1"/>
                  </a:moveTo>
                  <a:cubicBezTo>
                    <a:pt x="819" y="1"/>
                    <a:pt x="786" y="8"/>
                    <a:pt x="752" y="25"/>
                  </a:cubicBezTo>
                  <a:lnTo>
                    <a:pt x="232" y="323"/>
                  </a:lnTo>
                  <a:cubicBezTo>
                    <a:pt x="0" y="435"/>
                    <a:pt x="121" y="739"/>
                    <a:pt x="317" y="739"/>
                  </a:cubicBezTo>
                  <a:cubicBezTo>
                    <a:pt x="357" y="739"/>
                    <a:pt x="400" y="727"/>
                    <a:pt x="444" y="698"/>
                  </a:cubicBezTo>
                  <a:lnTo>
                    <a:pt x="963" y="400"/>
                  </a:lnTo>
                  <a:cubicBezTo>
                    <a:pt x="1153" y="268"/>
                    <a:pt x="1038" y="1"/>
                    <a:pt x="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6"/>
            <p:cNvSpPr/>
            <p:nvPr/>
          </p:nvSpPr>
          <p:spPr>
            <a:xfrm>
              <a:off x="1569336" y="2582222"/>
              <a:ext cx="30157" cy="19312"/>
            </a:xfrm>
            <a:custGeom>
              <a:rect b="b" l="l" r="r" t="t"/>
              <a:pathLst>
                <a:path extrusionOk="0" h="739" w="1154">
                  <a:moveTo>
                    <a:pt x="321" y="0"/>
                  </a:moveTo>
                  <a:cubicBezTo>
                    <a:pt x="128" y="0"/>
                    <a:pt x="1" y="305"/>
                    <a:pt x="233" y="417"/>
                  </a:cubicBezTo>
                  <a:lnTo>
                    <a:pt x="752" y="715"/>
                  </a:lnTo>
                  <a:cubicBezTo>
                    <a:pt x="786" y="731"/>
                    <a:pt x="819" y="738"/>
                    <a:pt x="851" y="738"/>
                  </a:cubicBezTo>
                  <a:cubicBezTo>
                    <a:pt x="1039" y="738"/>
                    <a:pt x="1153" y="473"/>
                    <a:pt x="964" y="349"/>
                  </a:cubicBezTo>
                  <a:lnTo>
                    <a:pt x="444" y="42"/>
                  </a:lnTo>
                  <a:cubicBezTo>
                    <a:pt x="402" y="13"/>
                    <a:pt x="360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6"/>
            <p:cNvSpPr/>
            <p:nvPr/>
          </p:nvSpPr>
          <p:spPr>
            <a:xfrm>
              <a:off x="1506304" y="2449599"/>
              <a:ext cx="11342" cy="26498"/>
            </a:xfrm>
            <a:custGeom>
              <a:rect b="b" l="l" r="r" t="t"/>
              <a:pathLst>
                <a:path extrusionOk="0" h="1014" w="434">
                  <a:moveTo>
                    <a:pt x="212" y="1"/>
                  </a:moveTo>
                  <a:cubicBezTo>
                    <a:pt x="97" y="1"/>
                    <a:pt x="0" y="97"/>
                    <a:pt x="0" y="213"/>
                  </a:cubicBezTo>
                  <a:lnTo>
                    <a:pt x="0" y="818"/>
                  </a:lnTo>
                  <a:cubicBezTo>
                    <a:pt x="10" y="948"/>
                    <a:pt x="113" y="1013"/>
                    <a:pt x="217" y="1013"/>
                  </a:cubicBezTo>
                  <a:cubicBezTo>
                    <a:pt x="320" y="1013"/>
                    <a:pt x="424" y="948"/>
                    <a:pt x="433" y="818"/>
                  </a:cubicBezTo>
                  <a:lnTo>
                    <a:pt x="433" y="213"/>
                  </a:lnTo>
                  <a:cubicBezTo>
                    <a:pt x="433" y="97"/>
                    <a:pt x="337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6"/>
            <p:cNvSpPr/>
            <p:nvPr/>
          </p:nvSpPr>
          <p:spPr>
            <a:xfrm>
              <a:off x="1457228" y="2461176"/>
              <a:ext cx="23624" cy="25897"/>
            </a:xfrm>
            <a:custGeom>
              <a:rect b="b" l="l" r="r" t="t"/>
              <a:pathLst>
                <a:path extrusionOk="0" h="991" w="904">
                  <a:moveTo>
                    <a:pt x="302" y="1"/>
                  </a:moveTo>
                  <a:cubicBezTo>
                    <a:pt x="151" y="1"/>
                    <a:pt x="0" y="169"/>
                    <a:pt x="119" y="346"/>
                  </a:cubicBezTo>
                  <a:lnTo>
                    <a:pt x="417" y="866"/>
                  </a:lnTo>
                  <a:cubicBezTo>
                    <a:pt x="459" y="954"/>
                    <a:pt x="529" y="990"/>
                    <a:pt x="599" y="990"/>
                  </a:cubicBezTo>
                  <a:cubicBezTo>
                    <a:pt x="750" y="990"/>
                    <a:pt x="903" y="822"/>
                    <a:pt x="792" y="645"/>
                  </a:cubicBezTo>
                  <a:lnTo>
                    <a:pt x="484" y="125"/>
                  </a:lnTo>
                  <a:cubicBezTo>
                    <a:pt x="441" y="37"/>
                    <a:pt x="372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6"/>
            <p:cNvSpPr/>
            <p:nvPr/>
          </p:nvSpPr>
          <p:spPr>
            <a:xfrm>
              <a:off x="1422680" y="2495723"/>
              <a:ext cx="29295" cy="18868"/>
            </a:xfrm>
            <a:custGeom>
              <a:rect b="b" l="l" r="r" t="t"/>
              <a:pathLst>
                <a:path extrusionOk="0" h="722" w="1121">
                  <a:moveTo>
                    <a:pt x="313" y="1"/>
                  </a:moveTo>
                  <a:cubicBezTo>
                    <a:pt x="123" y="1"/>
                    <a:pt x="1" y="268"/>
                    <a:pt x="191" y="400"/>
                  </a:cubicBezTo>
                  <a:lnTo>
                    <a:pt x="719" y="698"/>
                  </a:lnTo>
                  <a:cubicBezTo>
                    <a:pt x="752" y="714"/>
                    <a:pt x="784" y="721"/>
                    <a:pt x="815" y="721"/>
                  </a:cubicBezTo>
                  <a:cubicBezTo>
                    <a:pt x="999" y="721"/>
                    <a:pt x="1121" y="456"/>
                    <a:pt x="931" y="332"/>
                  </a:cubicBezTo>
                  <a:lnTo>
                    <a:pt x="412" y="25"/>
                  </a:lnTo>
                  <a:cubicBezTo>
                    <a:pt x="378" y="8"/>
                    <a:pt x="34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6"/>
            <p:cNvSpPr/>
            <p:nvPr/>
          </p:nvSpPr>
          <p:spPr>
            <a:xfrm>
              <a:off x="1410816" y="2542344"/>
              <a:ext cx="28171" cy="11315"/>
            </a:xfrm>
            <a:custGeom>
              <a:rect b="b" l="l" r="r" t="t"/>
              <a:pathLst>
                <a:path extrusionOk="0" h="433" w="1078">
                  <a:moveTo>
                    <a:pt x="260" y="0"/>
                  </a:moveTo>
                  <a:cubicBezTo>
                    <a:pt x="0" y="20"/>
                    <a:pt x="0" y="404"/>
                    <a:pt x="260" y="433"/>
                  </a:cubicBezTo>
                  <a:lnTo>
                    <a:pt x="866" y="433"/>
                  </a:lnTo>
                  <a:cubicBezTo>
                    <a:pt x="981" y="433"/>
                    <a:pt x="1077" y="337"/>
                    <a:pt x="1077" y="212"/>
                  </a:cubicBezTo>
                  <a:cubicBezTo>
                    <a:pt x="1077" y="96"/>
                    <a:pt x="981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6"/>
            <p:cNvSpPr/>
            <p:nvPr/>
          </p:nvSpPr>
          <p:spPr>
            <a:xfrm>
              <a:off x="1581932" y="2543833"/>
              <a:ext cx="29687" cy="11342"/>
            </a:xfrm>
            <a:custGeom>
              <a:rect b="b" l="l" r="r" t="t"/>
              <a:pathLst>
                <a:path extrusionOk="0" h="434" w="1136">
                  <a:moveTo>
                    <a:pt x="270" y="1"/>
                  </a:moveTo>
                  <a:cubicBezTo>
                    <a:pt x="1" y="20"/>
                    <a:pt x="1" y="405"/>
                    <a:pt x="270" y="434"/>
                  </a:cubicBezTo>
                  <a:lnTo>
                    <a:pt x="876" y="434"/>
                  </a:lnTo>
                  <a:cubicBezTo>
                    <a:pt x="1136" y="405"/>
                    <a:pt x="1136" y="20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6"/>
            <p:cNvSpPr/>
            <p:nvPr/>
          </p:nvSpPr>
          <p:spPr>
            <a:xfrm>
              <a:off x="1571139" y="2496742"/>
              <a:ext cx="30183" cy="19234"/>
            </a:xfrm>
            <a:custGeom>
              <a:rect b="b" l="l" r="r" t="t"/>
              <a:pathLst>
                <a:path extrusionOk="0" h="736" w="1155">
                  <a:moveTo>
                    <a:pt x="837" y="1"/>
                  </a:moveTo>
                  <a:cubicBezTo>
                    <a:pt x="797" y="1"/>
                    <a:pt x="755" y="14"/>
                    <a:pt x="712" y="43"/>
                  </a:cubicBezTo>
                  <a:lnTo>
                    <a:pt x="193" y="341"/>
                  </a:lnTo>
                  <a:cubicBezTo>
                    <a:pt x="0" y="447"/>
                    <a:pt x="77" y="736"/>
                    <a:pt x="298" y="736"/>
                  </a:cubicBezTo>
                  <a:cubicBezTo>
                    <a:pt x="337" y="736"/>
                    <a:pt x="375" y="726"/>
                    <a:pt x="404" y="707"/>
                  </a:cubicBezTo>
                  <a:lnTo>
                    <a:pt x="923" y="409"/>
                  </a:lnTo>
                  <a:cubicBezTo>
                    <a:pt x="1155" y="297"/>
                    <a:pt x="1029" y="1"/>
                    <a:pt x="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6"/>
            <p:cNvSpPr/>
            <p:nvPr/>
          </p:nvSpPr>
          <p:spPr>
            <a:xfrm>
              <a:off x="1542655" y="2462483"/>
              <a:ext cx="22213" cy="25349"/>
            </a:xfrm>
            <a:custGeom>
              <a:rect b="b" l="l" r="r" t="t"/>
              <a:pathLst>
                <a:path extrusionOk="0" h="970" w="850">
                  <a:moveTo>
                    <a:pt x="611" y="0"/>
                  </a:moveTo>
                  <a:cubicBezTo>
                    <a:pt x="536" y="0"/>
                    <a:pt x="466" y="39"/>
                    <a:pt x="427" y="104"/>
                  </a:cubicBezTo>
                  <a:lnTo>
                    <a:pt x="119" y="623"/>
                  </a:lnTo>
                  <a:cubicBezTo>
                    <a:pt x="1" y="801"/>
                    <a:pt x="156" y="969"/>
                    <a:pt x="310" y="969"/>
                  </a:cubicBezTo>
                  <a:cubicBezTo>
                    <a:pt x="381" y="969"/>
                    <a:pt x="452" y="933"/>
                    <a:pt x="494" y="845"/>
                  </a:cubicBezTo>
                  <a:lnTo>
                    <a:pt x="792" y="325"/>
                  </a:lnTo>
                  <a:cubicBezTo>
                    <a:pt x="850" y="220"/>
                    <a:pt x="821" y="85"/>
                    <a:pt x="715" y="27"/>
                  </a:cubicBezTo>
                  <a:cubicBezTo>
                    <a:pt x="681" y="9"/>
                    <a:pt x="646" y="0"/>
                    <a:pt x="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6"/>
            <p:cNvSpPr/>
            <p:nvPr/>
          </p:nvSpPr>
          <p:spPr>
            <a:xfrm>
              <a:off x="1483935" y="2618468"/>
              <a:ext cx="56054" cy="22160"/>
            </a:xfrm>
            <a:custGeom>
              <a:rect b="b" l="l" r="r" t="t"/>
              <a:pathLst>
                <a:path extrusionOk="0" h="848" w="2145">
                  <a:moveTo>
                    <a:pt x="1" y="1"/>
                  </a:moveTo>
                  <a:lnTo>
                    <a:pt x="1" y="847"/>
                  </a:lnTo>
                  <a:lnTo>
                    <a:pt x="2145" y="847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6"/>
            <p:cNvSpPr/>
            <p:nvPr/>
          </p:nvSpPr>
          <p:spPr>
            <a:xfrm>
              <a:off x="1483935" y="2640602"/>
              <a:ext cx="56054" cy="22134"/>
            </a:xfrm>
            <a:custGeom>
              <a:rect b="b" l="l" r="r" t="t"/>
              <a:pathLst>
                <a:path extrusionOk="0" h="847" w="2145">
                  <a:moveTo>
                    <a:pt x="1" y="0"/>
                  </a:moveTo>
                  <a:lnTo>
                    <a:pt x="1" y="471"/>
                  </a:lnTo>
                  <a:cubicBezTo>
                    <a:pt x="1" y="567"/>
                    <a:pt x="39" y="664"/>
                    <a:pt x="106" y="741"/>
                  </a:cubicBezTo>
                  <a:cubicBezTo>
                    <a:pt x="126" y="750"/>
                    <a:pt x="135" y="760"/>
                    <a:pt x="154" y="769"/>
                  </a:cubicBezTo>
                  <a:lnTo>
                    <a:pt x="183" y="789"/>
                  </a:lnTo>
                  <a:cubicBezTo>
                    <a:pt x="241" y="827"/>
                    <a:pt x="308" y="846"/>
                    <a:pt x="376" y="846"/>
                  </a:cubicBezTo>
                  <a:lnTo>
                    <a:pt x="1760" y="846"/>
                  </a:lnTo>
                  <a:cubicBezTo>
                    <a:pt x="1837" y="846"/>
                    <a:pt x="1905" y="827"/>
                    <a:pt x="1962" y="789"/>
                  </a:cubicBezTo>
                  <a:lnTo>
                    <a:pt x="1991" y="769"/>
                  </a:lnTo>
                  <a:cubicBezTo>
                    <a:pt x="2010" y="760"/>
                    <a:pt x="2020" y="750"/>
                    <a:pt x="2030" y="741"/>
                  </a:cubicBezTo>
                  <a:cubicBezTo>
                    <a:pt x="2107" y="664"/>
                    <a:pt x="2145" y="567"/>
                    <a:pt x="2145" y="471"/>
                  </a:cubicBezTo>
                  <a:lnTo>
                    <a:pt x="2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6"/>
            <p:cNvSpPr/>
            <p:nvPr/>
          </p:nvSpPr>
          <p:spPr>
            <a:xfrm>
              <a:off x="1504292" y="2618468"/>
              <a:ext cx="35697" cy="22160"/>
            </a:xfrm>
            <a:custGeom>
              <a:rect b="b" l="l" r="r" t="t"/>
              <a:pathLst>
                <a:path extrusionOk="0" h="848" w="1366">
                  <a:moveTo>
                    <a:pt x="0" y="1"/>
                  </a:moveTo>
                  <a:lnTo>
                    <a:pt x="0" y="847"/>
                  </a:lnTo>
                  <a:lnTo>
                    <a:pt x="1366" y="847"/>
                  </a:lnTo>
                  <a:lnTo>
                    <a:pt x="1366" y="1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6"/>
            <p:cNvSpPr/>
            <p:nvPr/>
          </p:nvSpPr>
          <p:spPr>
            <a:xfrm>
              <a:off x="1504031" y="2640602"/>
              <a:ext cx="35958" cy="22134"/>
            </a:xfrm>
            <a:custGeom>
              <a:rect b="b" l="l" r="r" t="t"/>
              <a:pathLst>
                <a:path extrusionOk="0" h="847" w="1376">
                  <a:moveTo>
                    <a:pt x="10" y="0"/>
                  </a:moveTo>
                  <a:lnTo>
                    <a:pt x="10" y="471"/>
                  </a:lnTo>
                  <a:cubicBezTo>
                    <a:pt x="1" y="683"/>
                    <a:pt x="184" y="846"/>
                    <a:pt x="395" y="846"/>
                  </a:cubicBezTo>
                  <a:lnTo>
                    <a:pt x="991" y="846"/>
                  </a:lnTo>
                  <a:cubicBezTo>
                    <a:pt x="1068" y="846"/>
                    <a:pt x="1136" y="827"/>
                    <a:pt x="1193" y="789"/>
                  </a:cubicBezTo>
                  <a:lnTo>
                    <a:pt x="1222" y="769"/>
                  </a:lnTo>
                  <a:cubicBezTo>
                    <a:pt x="1241" y="760"/>
                    <a:pt x="1251" y="750"/>
                    <a:pt x="1261" y="741"/>
                  </a:cubicBezTo>
                  <a:cubicBezTo>
                    <a:pt x="1338" y="664"/>
                    <a:pt x="1376" y="567"/>
                    <a:pt x="1376" y="471"/>
                  </a:cubicBezTo>
                  <a:lnTo>
                    <a:pt x="1376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6" name="Google Shape;1436;p46"/>
          <p:cNvSpPr txBox="1"/>
          <p:nvPr>
            <p:ph idx="4294967295" type="subTitle"/>
          </p:nvPr>
        </p:nvSpPr>
        <p:spPr>
          <a:xfrm>
            <a:off x="720000" y="1317550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  <a:endParaRPr b="1" sz="22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37" name="Google Shape;1437;p46"/>
          <p:cNvSpPr/>
          <p:nvPr/>
        </p:nvSpPr>
        <p:spPr>
          <a:xfrm>
            <a:off x="4699900" y="2099773"/>
            <a:ext cx="173700" cy="173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46"/>
          <p:cNvSpPr txBox="1"/>
          <p:nvPr>
            <p:ph idx="4294967295" type="subTitle"/>
          </p:nvPr>
        </p:nvSpPr>
        <p:spPr>
          <a:xfrm>
            <a:off x="4969625" y="2020950"/>
            <a:ext cx="3135900" cy="7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191919"/>
                </a:solidFill>
              </a:rPr>
              <a:t>People are open to making a school profile and be matched to other students</a:t>
            </a:r>
            <a:endParaRPr b="1" sz="1400"/>
          </a:p>
        </p:txBody>
      </p:sp>
      <p:sp>
        <p:nvSpPr>
          <p:cNvPr id="1439" name="Google Shape;1439;p46"/>
          <p:cNvSpPr txBox="1"/>
          <p:nvPr>
            <p:ph idx="4294967295" type="subTitle"/>
          </p:nvPr>
        </p:nvSpPr>
        <p:spPr>
          <a:xfrm>
            <a:off x="4834750" y="1346550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Assumption</a:t>
            </a:r>
            <a:endParaRPr b="1" sz="2200"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440" name="Google Shape;1440;p46"/>
          <p:cNvCxnSpPr/>
          <p:nvPr/>
        </p:nvCxnSpPr>
        <p:spPr>
          <a:xfrm flipH="1" rot="-5400000">
            <a:off x="3477750" y="2042650"/>
            <a:ext cx="15570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41" name="Google Shape;1441;p46"/>
          <p:cNvGrpSpPr/>
          <p:nvPr/>
        </p:nvGrpSpPr>
        <p:grpSpPr>
          <a:xfrm>
            <a:off x="1910183" y="3061835"/>
            <a:ext cx="1360742" cy="1329362"/>
            <a:chOff x="6230360" y="2432583"/>
            <a:chExt cx="351359" cy="363412"/>
          </a:xfrm>
        </p:grpSpPr>
        <p:sp>
          <p:nvSpPr>
            <p:cNvPr id="1442" name="Google Shape;1442;p46"/>
            <p:cNvSpPr/>
            <p:nvPr/>
          </p:nvSpPr>
          <p:spPr>
            <a:xfrm>
              <a:off x="6361791" y="2432583"/>
              <a:ext cx="219928" cy="325230"/>
            </a:xfrm>
            <a:custGeom>
              <a:rect b="b" l="l" r="r" t="t"/>
              <a:pathLst>
                <a:path extrusionOk="0" h="12385" w="8375">
                  <a:moveTo>
                    <a:pt x="354" y="0"/>
                  </a:moveTo>
                  <a:cubicBezTo>
                    <a:pt x="287" y="0"/>
                    <a:pt x="0" y="19"/>
                    <a:pt x="0" y="278"/>
                  </a:cubicBezTo>
                  <a:lnTo>
                    <a:pt x="0" y="1531"/>
                  </a:lnTo>
                  <a:lnTo>
                    <a:pt x="3608" y="1531"/>
                  </a:lnTo>
                  <a:lnTo>
                    <a:pt x="6231" y="4154"/>
                  </a:lnTo>
                  <a:lnTo>
                    <a:pt x="6231" y="12384"/>
                  </a:lnTo>
                  <a:lnTo>
                    <a:pt x="8039" y="12384"/>
                  </a:lnTo>
                  <a:cubicBezTo>
                    <a:pt x="8116" y="12384"/>
                    <a:pt x="8374" y="12346"/>
                    <a:pt x="8374" y="12107"/>
                  </a:cubicBezTo>
                  <a:lnTo>
                    <a:pt x="8374" y="12097"/>
                  </a:lnTo>
                  <a:lnTo>
                    <a:pt x="8374" y="2661"/>
                  </a:lnTo>
                  <a:lnTo>
                    <a:pt x="6891" y="1474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6361791" y="2432583"/>
              <a:ext cx="9585" cy="40230"/>
            </a:xfrm>
            <a:custGeom>
              <a:rect b="b" l="l" r="r" t="t"/>
              <a:pathLst>
                <a:path extrusionOk="0" h="1532" w="365">
                  <a:moveTo>
                    <a:pt x="354" y="0"/>
                  </a:moveTo>
                  <a:cubicBezTo>
                    <a:pt x="287" y="0"/>
                    <a:pt x="0" y="19"/>
                    <a:pt x="0" y="278"/>
                  </a:cubicBezTo>
                  <a:lnTo>
                    <a:pt x="0" y="1531"/>
                  </a:lnTo>
                  <a:lnTo>
                    <a:pt x="364" y="1531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6"/>
            <p:cNvSpPr/>
            <p:nvPr/>
          </p:nvSpPr>
          <p:spPr>
            <a:xfrm>
              <a:off x="6510817" y="2432583"/>
              <a:ext cx="70403" cy="70377"/>
            </a:xfrm>
            <a:custGeom>
              <a:rect b="b" l="l" r="r" t="t"/>
              <a:pathLst>
                <a:path extrusionOk="0" h="2680" w="2681">
                  <a:moveTo>
                    <a:pt x="1" y="0"/>
                  </a:moveTo>
                  <a:lnTo>
                    <a:pt x="1" y="2192"/>
                  </a:lnTo>
                  <a:cubicBezTo>
                    <a:pt x="29" y="2364"/>
                    <a:pt x="135" y="2651"/>
                    <a:pt x="632" y="2680"/>
                  </a:cubicBezTo>
                  <a:lnTo>
                    <a:pt x="2680" y="26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6"/>
            <p:cNvSpPr/>
            <p:nvPr/>
          </p:nvSpPr>
          <p:spPr>
            <a:xfrm>
              <a:off x="6361791" y="2469006"/>
              <a:ext cx="107088" cy="16124"/>
            </a:xfrm>
            <a:custGeom>
              <a:rect b="b" l="l" r="r" t="t"/>
              <a:pathLst>
                <a:path extrusionOk="0" h="614" w="4078">
                  <a:moveTo>
                    <a:pt x="0" y="1"/>
                  </a:moveTo>
                  <a:lnTo>
                    <a:pt x="0" y="144"/>
                  </a:lnTo>
                  <a:lnTo>
                    <a:pt x="3608" y="144"/>
                  </a:lnTo>
                  <a:lnTo>
                    <a:pt x="4077" y="613"/>
                  </a:lnTo>
                  <a:lnTo>
                    <a:pt x="407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6"/>
            <p:cNvSpPr/>
            <p:nvPr/>
          </p:nvSpPr>
          <p:spPr>
            <a:xfrm>
              <a:off x="6465571" y="2469006"/>
              <a:ext cx="73160" cy="288807"/>
            </a:xfrm>
            <a:custGeom>
              <a:rect b="b" l="l" r="r" t="t"/>
              <a:pathLst>
                <a:path extrusionOk="0" h="10998" w="2786">
                  <a:moveTo>
                    <a:pt x="125" y="1"/>
                  </a:moveTo>
                  <a:lnTo>
                    <a:pt x="1" y="499"/>
                  </a:lnTo>
                  <a:lnTo>
                    <a:pt x="2279" y="2767"/>
                  </a:lnTo>
                  <a:lnTo>
                    <a:pt x="2279" y="10997"/>
                  </a:lnTo>
                  <a:lnTo>
                    <a:pt x="2786" y="10997"/>
                  </a:lnTo>
                  <a:lnTo>
                    <a:pt x="2786" y="2681"/>
                  </a:lnTo>
                  <a:lnTo>
                    <a:pt x="2786" y="2661"/>
                  </a:lnTo>
                  <a:lnTo>
                    <a:pt x="2767" y="2661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6"/>
            <p:cNvSpPr/>
            <p:nvPr/>
          </p:nvSpPr>
          <p:spPr>
            <a:xfrm>
              <a:off x="6309508" y="2469006"/>
              <a:ext cx="9585" cy="131983"/>
            </a:xfrm>
            <a:custGeom>
              <a:rect b="b" l="l" r="r" t="t"/>
              <a:pathLst>
                <a:path extrusionOk="0" h="5026" w="365">
                  <a:moveTo>
                    <a:pt x="345" y="1"/>
                  </a:moveTo>
                  <a:cubicBezTo>
                    <a:pt x="288" y="1"/>
                    <a:pt x="29" y="20"/>
                    <a:pt x="1" y="231"/>
                  </a:cubicBezTo>
                  <a:lnTo>
                    <a:pt x="1" y="5025"/>
                  </a:lnTo>
                  <a:lnTo>
                    <a:pt x="364" y="497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D7D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6"/>
            <p:cNvSpPr/>
            <p:nvPr/>
          </p:nvSpPr>
          <p:spPr>
            <a:xfrm>
              <a:off x="6309770" y="2591692"/>
              <a:ext cx="134477" cy="201283"/>
            </a:xfrm>
            <a:custGeom>
              <a:rect b="b" l="l" r="r" t="t"/>
              <a:pathLst>
                <a:path extrusionOk="0" h="7665" w="5121">
                  <a:moveTo>
                    <a:pt x="1228" y="1"/>
                  </a:moveTo>
                  <a:cubicBezTo>
                    <a:pt x="824" y="1"/>
                    <a:pt x="411" y="64"/>
                    <a:pt x="0" y="200"/>
                  </a:cubicBezTo>
                  <a:lnTo>
                    <a:pt x="0" y="353"/>
                  </a:lnTo>
                  <a:lnTo>
                    <a:pt x="393" y="296"/>
                  </a:lnTo>
                  <a:lnTo>
                    <a:pt x="450" y="286"/>
                  </a:lnTo>
                  <a:lnTo>
                    <a:pt x="1292" y="286"/>
                  </a:lnTo>
                  <a:lnTo>
                    <a:pt x="1350" y="296"/>
                  </a:lnTo>
                  <a:lnTo>
                    <a:pt x="1388" y="296"/>
                  </a:lnTo>
                  <a:lnTo>
                    <a:pt x="1436" y="305"/>
                  </a:lnTo>
                  <a:lnTo>
                    <a:pt x="1484" y="315"/>
                  </a:lnTo>
                  <a:lnTo>
                    <a:pt x="1532" y="325"/>
                  </a:lnTo>
                  <a:lnTo>
                    <a:pt x="1570" y="325"/>
                  </a:lnTo>
                  <a:lnTo>
                    <a:pt x="1627" y="334"/>
                  </a:lnTo>
                  <a:lnTo>
                    <a:pt x="1666" y="344"/>
                  </a:lnTo>
                  <a:lnTo>
                    <a:pt x="1713" y="363"/>
                  </a:lnTo>
                  <a:lnTo>
                    <a:pt x="1761" y="372"/>
                  </a:lnTo>
                  <a:lnTo>
                    <a:pt x="1809" y="382"/>
                  </a:lnTo>
                  <a:lnTo>
                    <a:pt x="1847" y="392"/>
                  </a:lnTo>
                  <a:lnTo>
                    <a:pt x="1895" y="401"/>
                  </a:lnTo>
                  <a:lnTo>
                    <a:pt x="1905" y="401"/>
                  </a:lnTo>
                  <a:lnTo>
                    <a:pt x="1934" y="411"/>
                  </a:lnTo>
                  <a:lnTo>
                    <a:pt x="1981" y="430"/>
                  </a:lnTo>
                  <a:lnTo>
                    <a:pt x="1991" y="430"/>
                  </a:lnTo>
                  <a:lnTo>
                    <a:pt x="2020" y="439"/>
                  </a:lnTo>
                  <a:lnTo>
                    <a:pt x="2068" y="459"/>
                  </a:lnTo>
                  <a:lnTo>
                    <a:pt x="2106" y="468"/>
                  </a:lnTo>
                  <a:lnTo>
                    <a:pt x="2154" y="487"/>
                  </a:lnTo>
                  <a:lnTo>
                    <a:pt x="2173" y="497"/>
                  </a:lnTo>
                  <a:lnTo>
                    <a:pt x="2192" y="497"/>
                  </a:lnTo>
                  <a:lnTo>
                    <a:pt x="2249" y="526"/>
                  </a:lnTo>
                  <a:lnTo>
                    <a:pt x="2259" y="526"/>
                  </a:lnTo>
                  <a:lnTo>
                    <a:pt x="2278" y="535"/>
                  </a:lnTo>
                  <a:lnTo>
                    <a:pt x="2335" y="554"/>
                  </a:lnTo>
                  <a:lnTo>
                    <a:pt x="2364" y="564"/>
                  </a:lnTo>
                  <a:lnTo>
                    <a:pt x="2450" y="602"/>
                  </a:lnTo>
                  <a:lnTo>
                    <a:pt x="2460" y="602"/>
                  </a:lnTo>
                  <a:lnTo>
                    <a:pt x="2527" y="640"/>
                  </a:lnTo>
                  <a:lnTo>
                    <a:pt x="2556" y="660"/>
                  </a:lnTo>
                  <a:lnTo>
                    <a:pt x="2613" y="688"/>
                  </a:lnTo>
                  <a:lnTo>
                    <a:pt x="2642" y="707"/>
                  </a:lnTo>
                  <a:lnTo>
                    <a:pt x="2690" y="727"/>
                  </a:lnTo>
                  <a:lnTo>
                    <a:pt x="2709" y="746"/>
                  </a:lnTo>
                  <a:lnTo>
                    <a:pt x="2728" y="755"/>
                  </a:lnTo>
                  <a:lnTo>
                    <a:pt x="2766" y="774"/>
                  </a:lnTo>
                  <a:lnTo>
                    <a:pt x="2795" y="794"/>
                  </a:lnTo>
                  <a:lnTo>
                    <a:pt x="2804" y="794"/>
                  </a:lnTo>
                  <a:lnTo>
                    <a:pt x="2843" y="822"/>
                  </a:lnTo>
                  <a:lnTo>
                    <a:pt x="2881" y="851"/>
                  </a:lnTo>
                  <a:lnTo>
                    <a:pt x="2919" y="880"/>
                  </a:lnTo>
                  <a:lnTo>
                    <a:pt x="2948" y="899"/>
                  </a:lnTo>
                  <a:lnTo>
                    <a:pt x="2996" y="927"/>
                  </a:lnTo>
                  <a:lnTo>
                    <a:pt x="3025" y="947"/>
                  </a:lnTo>
                  <a:lnTo>
                    <a:pt x="3063" y="975"/>
                  </a:lnTo>
                  <a:lnTo>
                    <a:pt x="3092" y="1004"/>
                  </a:lnTo>
                  <a:lnTo>
                    <a:pt x="3139" y="1033"/>
                  </a:lnTo>
                  <a:lnTo>
                    <a:pt x="3168" y="1061"/>
                  </a:lnTo>
                  <a:lnTo>
                    <a:pt x="3206" y="1090"/>
                  </a:lnTo>
                  <a:lnTo>
                    <a:pt x="3235" y="1119"/>
                  </a:lnTo>
                  <a:lnTo>
                    <a:pt x="3273" y="1148"/>
                  </a:lnTo>
                  <a:lnTo>
                    <a:pt x="3302" y="1176"/>
                  </a:lnTo>
                  <a:lnTo>
                    <a:pt x="3340" y="1205"/>
                  </a:lnTo>
                  <a:lnTo>
                    <a:pt x="3369" y="1234"/>
                  </a:lnTo>
                  <a:lnTo>
                    <a:pt x="3407" y="1272"/>
                  </a:lnTo>
                  <a:lnTo>
                    <a:pt x="3436" y="1301"/>
                  </a:lnTo>
                  <a:lnTo>
                    <a:pt x="3474" y="1339"/>
                  </a:lnTo>
                  <a:lnTo>
                    <a:pt x="3493" y="1368"/>
                  </a:lnTo>
                  <a:lnTo>
                    <a:pt x="3541" y="1406"/>
                  </a:lnTo>
                  <a:lnTo>
                    <a:pt x="3560" y="1444"/>
                  </a:lnTo>
                  <a:lnTo>
                    <a:pt x="3580" y="1454"/>
                  </a:lnTo>
                  <a:cubicBezTo>
                    <a:pt x="3809" y="1712"/>
                    <a:pt x="4001" y="1999"/>
                    <a:pt x="4154" y="2306"/>
                  </a:cubicBezTo>
                  <a:lnTo>
                    <a:pt x="4154" y="2325"/>
                  </a:lnTo>
                  <a:lnTo>
                    <a:pt x="4163" y="2344"/>
                  </a:lnTo>
                  <a:lnTo>
                    <a:pt x="4192" y="2401"/>
                  </a:lnTo>
                  <a:cubicBezTo>
                    <a:pt x="4403" y="2861"/>
                    <a:pt x="4508" y="3358"/>
                    <a:pt x="4508" y="3856"/>
                  </a:cubicBezTo>
                  <a:lnTo>
                    <a:pt x="4508" y="3885"/>
                  </a:lnTo>
                  <a:lnTo>
                    <a:pt x="4508" y="4000"/>
                  </a:lnTo>
                  <a:lnTo>
                    <a:pt x="4508" y="4038"/>
                  </a:lnTo>
                  <a:lnTo>
                    <a:pt x="4508" y="4134"/>
                  </a:lnTo>
                  <a:lnTo>
                    <a:pt x="4508" y="4153"/>
                  </a:lnTo>
                  <a:cubicBezTo>
                    <a:pt x="4508" y="4191"/>
                    <a:pt x="4498" y="4229"/>
                    <a:pt x="4498" y="4277"/>
                  </a:cubicBezTo>
                  <a:lnTo>
                    <a:pt x="4498" y="4296"/>
                  </a:lnTo>
                  <a:cubicBezTo>
                    <a:pt x="4498" y="4325"/>
                    <a:pt x="4489" y="4354"/>
                    <a:pt x="4489" y="4392"/>
                  </a:cubicBezTo>
                  <a:lnTo>
                    <a:pt x="4489" y="4421"/>
                  </a:lnTo>
                  <a:cubicBezTo>
                    <a:pt x="4470" y="4497"/>
                    <a:pt x="4460" y="4574"/>
                    <a:pt x="4441" y="4641"/>
                  </a:cubicBezTo>
                  <a:lnTo>
                    <a:pt x="4441" y="4669"/>
                  </a:lnTo>
                  <a:cubicBezTo>
                    <a:pt x="4441" y="4698"/>
                    <a:pt x="4431" y="4736"/>
                    <a:pt x="4422" y="4765"/>
                  </a:cubicBezTo>
                  <a:lnTo>
                    <a:pt x="4422" y="4784"/>
                  </a:lnTo>
                  <a:cubicBezTo>
                    <a:pt x="4412" y="4823"/>
                    <a:pt x="4403" y="4861"/>
                    <a:pt x="4393" y="4899"/>
                  </a:cubicBezTo>
                  <a:lnTo>
                    <a:pt x="4393" y="4909"/>
                  </a:lnTo>
                  <a:cubicBezTo>
                    <a:pt x="4384" y="4937"/>
                    <a:pt x="4374" y="4976"/>
                    <a:pt x="4364" y="5004"/>
                  </a:cubicBezTo>
                  <a:lnTo>
                    <a:pt x="4355" y="5033"/>
                  </a:lnTo>
                  <a:cubicBezTo>
                    <a:pt x="4336" y="5100"/>
                    <a:pt x="4307" y="5177"/>
                    <a:pt x="4278" y="5244"/>
                  </a:cubicBezTo>
                  <a:lnTo>
                    <a:pt x="4269" y="5263"/>
                  </a:lnTo>
                  <a:lnTo>
                    <a:pt x="4230" y="5359"/>
                  </a:lnTo>
                  <a:lnTo>
                    <a:pt x="4221" y="5368"/>
                  </a:lnTo>
                  <a:cubicBezTo>
                    <a:pt x="4202" y="5406"/>
                    <a:pt x="4192" y="5445"/>
                    <a:pt x="4173" y="5473"/>
                  </a:cubicBezTo>
                  <a:cubicBezTo>
                    <a:pt x="4154" y="5512"/>
                    <a:pt x="4144" y="5540"/>
                    <a:pt x="4125" y="5569"/>
                  </a:cubicBezTo>
                  <a:lnTo>
                    <a:pt x="4116" y="5588"/>
                  </a:lnTo>
                  <a:cubicBezTo>
                    <a:pt x="4077" y="5655"/>
                    <a:pt x="4039" y="5722"/>
                    <a:pt x="4001" y="5789"/>
                  </a:cubicBezTo>
                  <a:lnTo>
                    <a:pt x="3991" y="5799"/>
                  </a:lnTo>
                  <a:lnTo>
                    <a:pt x="3934" y="5894"/>
                  </a:lnTo>
                  <a:lnTo>
                    <a:pt x="3934" y="5904"/>
                  </a:lnTo>
                  <a:cubicBezTo>
                    <a:pt x="3886" y="5961"/>
                    <a:pt x="3838" y="6028"/>
                    <a:pt x="3790" y="6095"/>
                  </a:cubicBezTo>
                  <a:lnTo>
                    <a:pt x="3790" y="6105"/>
                  </a:lnTo>
                  <a:cubicBezTo>
                    <a:pt x="3742" y="6162"/>
                    <a:pt x="3685" y="6220"/>
                    <a:pt x="3637" y="6287"/>
                  </a:cubicBezTo>
                  <a:lnTo>
                    <a:pt x="3560" y="6373"/>
                  </a:lnTo>
                  <a:cubicBezTo>
                    <a:pt x="3503" y="6430"/>
                    <a:pt x="3446" y="6488"/>
                    <a:pt x="3388" y="6536"/>
                  </a:cubicBezTo>
                  <a:cubicBezTo>
                    <a:pt x="3245" y="6679"/>
                    <a:pt x="3082" y="6804"/>
                    <a:pt x="2910" y="6909"/>
                  </a:cubicBezTo>
                  <a:cubicBezTo>
                    <a:pt x="2814" y="6976"/>
                    <a:pt x="2709" y="7043"/>
                    <a:pt x="2594" y="7100"/>
                  </a:cubicBezTo>
                  <a:lnTo>
                    <a:pt x="1522" y="7665"/>
                  </a:lnTo>
                  <a:lnTo>
                    <a:pt x="2029" y="7665"/>
                  </a:lnTo>
                  <a:cubicBezTo>
                    <a:pt x="3819" y="7282"/>
                    <a:pt x="5101" y="5722"/>
                    <a:pt x="5120" y="3894"/>
                  </a:cubicBezTo>
                  <a:cubicBezTo>
                    <a:pt x="5120" y="1676"/>
                    <a:pt x="3298" y="1"/>
                    <a:pt x="1228" y="1"/>
                  </a:cubicBezTo>
                  <a:close/>
                </a:path>
              </a:pathLst>
            </a:custGeom>
            <a:solidFill>
              <a:srgbClr val="D7D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6"/>
            <p:cNvSpPr/>
            <p:nvPr/>
          </p:nvSpPr>
          <p:spPr>
            <a:xfrm>
              <a:off x="6310768" y="2468507"/>
              <a:ext cx="219691" cy="325230"/>
            </a:xfrm>
            <a:custGeom>
              <a:rect b="b" l="l" r="r" t="t"/>
              <a:pathLst>
                <a:path extrusionOk="0" h="12385" w="8366">
                  <a:moveTo>
                    <a:pt x="345" y="1"/>
                  </a:moveTo>
                  <a:cubicBezTo>
                    <a:pt x="278" y="1"/>
                    <a:pt x="10" y="20"/>
                    <a:pt x="1" y="259"/>
                  </a:cubicBezTo>
                  <a:lnTo>
                    <a:pt x="10" y="5025"/>
                  </a:lnTo>
                  <a:lnTo>
                    <a:pt x="403" y="4968"/>
                  </a:lnTo>
                  <a:lnTo>
                    <a:pt x="1398" y="4968"/>
                  </a:lnTo>
                  <a:lnTo>
                    <a:pt x="1446" y="4977"/>
                  </a:lnTo>
                  <a:lnTo>
                    <a:pt x="1494" y="4987"/>
                  </a:lnTo>
                  <a:lnTo>
                    <a:pt x="1541" y="4996"/>
                  </a:lnTo>
                  <a:lnTo>
                    <a:pt x="1580" y="5006"/>
                  </a:lnTo>
                  <a:lnTo>
                    <a:pt x="1637" y="5016"/>
                  </a:lnTo>
                  <a:lnTo>
                    <a:pt x="1675" y="5025"/>
                  </a:lnTo>
                  <a:lnTo>
                    <a:pt x="1723" y="5035"/>
                  </a:lnTo>
                  <a:lnTo>
                    <a:pt x="1771" y="5044"/>
                  </a:lnTo>
                  <a:lnTo>
                    <a:pt x="1819" y="5054"/>
                  </a:lnTo>
                  <a:lnTo>
                    <a:pt x="1857" y="5063"/>
                  </a:lnTo>
                  <a:lnTo>
                    <a:pt x="1905" y="5083"/>
                  </a:lnTo>
                  <a:lnTo>
                    <a:pt x="1915" y="5083"/>
                  </a:lnTo>
                  <a:lnTo>
                    <a:pt x="1943" y="5092"/>
                  </a:lnTo>
                  <a:lnTo>
                    <a:pt x="1991" y="5102"/>
                  </a:lnTo>
                  <a:lnTo>
                    <a:pt x="2001" y="5102"/>
                  </a:lnTo>
                  <a:lnTo>
                    <a:pt x="2030" y="5111"/>
                  </a:lnTo>
                  <a:lnTo>
                    <a:pt x="2077" y="5130"/>
                  </a:lnTo>
                  <a:lnTo>
                    <a:pt x="2116" y="5140"/>
                  </a:lnTo>
                  <a:lnTo>
                    <a:pt x="2164" y="5159"/>
                  </a:lnTo>
                  <a:lnTo>
                    <a:pt x="2183" y="5169"/>
                  </a:lnTo>
                  <a:lnTo>
                    <a:pt x="2202" y="5178"/>
                  </a:lnTo>
                  <a:lnTo>
                    <a:pt x="2259" y="5197"/>
                  </a:lnTo>
                  <a:lnTo>
                    <a:pt x="2269" y="5197"/>
                  </a:lnTo>
                  <a:lnTo>
                    <a:pt x="2288" y="5207"/>
                  </a:lnTo>
                  <a:lnTo>
                    <a:pt x="2345" y="5226"/>
                  </a:lnTo>
                  <a:lnTo>
                    <a:pt x="2374" y="5245"/>
                  </a:lnTo>
                  <a:lnTo>
                    <a:pt x="2460" y="5284"/>
                  </a:lnTo>
                  <a:lnTo>
                    <a:pt x="2470" y="5284"/>
                  </a:lnTo>
                  <a:lnTo>
                    <a:pt x="2537" y="5322"/>
                  </a:lnTo>
                  <a:lnTo>
                    <a:pt x="2565" y="5331"/>
                  </a:lnTo>
                  <a:lnTo>
                    <a:pt x="2623" y="5360"/>
                  </a:lnTo>
                  <a:lnTo>
                    <a:pt x="2652" y="5379"/>
                  </a:lnTo>
                  <a:lnTo>
                    <a:pt x="2699" y="5408"/>
                  </a:lnTo>
                  <a:lnTo>
                    <a:pt x="2719" y="5418"/>
                  </a:lnTo>
                  <a:lnTo>
                    <a:pt x="2738" y="5427"/>
                  </a:lnTo>
                  <a:lnTo>
                    <a:pt x="2776" y="5446"/>
                  </a:lnTo>
                  <a:lnTo>
                    <a:pt x="2805" y="5465"/>
                  </a:lnTo>
                  <a:lnTo>
                    <a:pt x="2814" y="5475"/>
                  </a:lnTo>
                  <a:lnTo>
                    <a:pt x="2853" y="5504"/>
                  </a:lnTo>
                  <a:lnTo>
                    <a:pt x="2891" y="5523"/>
                  </a:lnTo>
                  <a:lnTo>
                    <a:pt x="2929" y="5552"/>
                  </a:lnTo>
                  <a:lnTo>
                    <a:pt x="2958" y="5571"/>
                  </a:lnTo>
                  <a:lnTo>
                    <a:pt x="2996" y="5599"/>
                  </a:lnTo>
                  <a:lnTo>
                    <a:pt x="3034" y="5628"/>
                  </a:lnTo>
                  <a:lnTo>
                    <a:pt x="3073" y="5657"/>
                  </a:lnTo>
                  <a:lnTo>
                    <a:pt x="3101" y="5676"/>
                  </a:lnTo>
                  <a:lnTo>
                    <a:pt x="3149" y="5705"/>
                  </a:lnTo>
                  <a:lnTo>
                    <a:pt x="3178" y="5733"/>
                  </a:lnTo>
                  <a:lnTo>
                    <a:pt x="3216" y="5762"/>
                  </a:lnTo>
                  <a:lnTo>
                    <a:pt x="3245" y="5791"/>
                  </a:lnTo>
                  <a:lnTo>
                    <a:pt x="3283" y="5819"/>
                  </a:lnTo>
                  <a:lnTo>
                    <a:pt x="3312" y="5848"/>
                  </a:lnTo>
                  <a:lnTo>
                    <a:pt x="3350" y="5886"/>
                  </a:lnTo>
                  <a:lnTo>
                    <a:pt x="3379" y="5915"/>
                  </a:lnTo>
                  <a:lnTo>
                    <a:pt x="3417" y="5953"/>
                  </a:lnTo>
                  <a:lnTo>
                    <a:pt x="3446" y="5973"/>
                  </a:lnTo>
                  <a:lnTo>
                    <a:pt x="3484" y="6020"/>
                  </a:lnTo>
                  <a:lnTo>
                    <a:pt x="3503" y="6040"/>
                  </a:lnTo>
                  <a:lnTo>
                    <a:pt x="3551" y="6078"/>
                  </a:lnTo>
                  <a:lnTo>
                    <a:pt x="3570" y="6116"/>
                  </a:lnTo>
                  <a:lnTo>
                    <a:pt x="3589" y="6126"/>
                  </a:lnTo>
                  <a:cubicBezTo>
                    <a:pt x="3819" y="6384"/>
                    <a:pt x="4011" y="6671"/>
                    <a:pt x="4164" y="6987"/>
                  </a:cubicBezTo>
                  <a:lnTo>
                    <a:pt x="4164" y="7006"/>
                  </a:lnTo>
                  <a:lnTo>
                    <a:pt x="4173" y="7016"/>
                  </a:lnTo>
                  <a:lnTo>
                    <a:pt x="4202" y="7073"/>
                  </a:lnTo>
                  <a:cubicBezTo>
                    <a:pt x="4413" y="7533"/>
                    <a:pt x="4518" y="8030"/>
                    <a:pt x="4518" y="8528"/>
                  </a:cubicBezTo>
                  <a:lnTo>
                    <a:pt x="4518" y="8557"/>
                  </a:lnTo>
                  <a:lnTo>
                    <a:pt x="4518" y="8681"/>
                  </a:lnTo>
                  <a:lnTo>
                    <a:pt x="4480" y="8748"/>
                  </a:lnTo>
                  <a:lnTo>
                    <a:pt x="4480" y="8853"/>
                  </a:lnTo>
                  <a:lnTo>
                    <a:pt x="4480" y="8872"/>
                  </a:lnTo>
                  <a:cubicBezTo>
                    <a:pt x="4480" y="8911"/>
                    <a:pt x="4470" y="8949"/>
                    <a:pt x="4470" y="8987"/>
                  </a:cubicBezTo>
                  <a:lnTo>
                    <a:pt x="4470" y="9016"/>
                  </a:lnTo>
                  <a:cubicBezTo>
                    <a:pt x="4470" y="9045"/>
                    <a:pt x="4460" y="9073"/>
                    <a:pt x="4460" y="9112"/>
                  </a:cubicBezTo>
                  <a:lnTo>
                    <a:pt x="4460" y="9140"/>
                  </a:lnTo>
                  <a:cubicBezTo>
                    <a:pt x="4441" y="9207"/>
                    <a:pt x="4432" y="9284"/>
                    <a:pt x="4413" y="9360"/>
                  </a:cubicBezTo>
                  <a:lnTo>
                    <a:pt x="4413" y="9389"/>
                  </a:lnTo>
                  <a:cubicBezTo>
                    <a:pt x="4413" y="9418"/>
                    <a:pt x="4403" y="9447"/>
                    <a:pt x="4393" y="9485"/>
                  </a:cubicBezTo>
                  <a:lnTo>
                    <a:pt x="4393" y="9504"/>
                  </a:lnTo>
                  <a:cubicBezTo>
                    <a:pt x="4384" y="9542"/>
                    <a:pt x="4374" y="9581"/>
                    <a:pt x="4365" y="9609"/>
                  </a:cubicBezTo>
                  <a:lnTo>
                    <a:pt x="4365" y="9628"/>
                  </a:lnTo>
                  <a:cubicBezTo>
                    <a:pt x="4355" y="9657"/>
                    <a:pt x="4346" y="9695"/>
                    <a:pt x="4336" y="9724"/>
                  </a:cubicBezTo>
                  <a:lnTo>
                    <a:pt x="4326" y="9743"/>
                  </a:lnTo>
                  <a:cubicBezTo>
                    <a:pt x="4307" y="9820"/>
                    <a:pt x="4279" y="9896"/>
                    <a:pt x="4250" y="9963"/>
                  </a:cubicBezTo>
                  <a:lnTo>
                    <a:pt x="4240" y="9983"/>
                  </a:lnTo>
                  <a:lnTo>
                    <a:pt x="4202" y="10069"/>
                  </a:lnTo>
                  <a:lnTo>
                    <a:pt x="4192" y="10088"/>
                  </a:lnTo>
                  <a:cubicBezTo>
                    <a:pt x="4173" y="10126"/>
                    <a:pt x="4164" y="10164"/>
                    <a:pt x="4145" y="10193"/>
                  </a:cubicBezTo>
                  <a:cubicBezTo>
                    <a:pt x="4125" y="10222"/>
                    <a:pt x="4116" y="10260"/>
                    <a:pt x="4097" y="10289"/>
                  </a:cubicBezTo>
                  <a:lnTo>
                    <a:pt x="4087" y="10308"/>
                  </a:lnTo>
                  <a:cubicBezTo>
                    <a:pt x="4049" y="10375"/>
                    <a:pt x="4011" y="10442"/>
                    <a:pt x="3972" y="10509"/>
                  </a:cubicBezTo>
                  <a:lnTo>
                    <a:pt x="3963" y="10518"/>
                  </a:lnTo>
                  <a:lnTo>
                    <a:pt x="3905" y="10614"/>
                  </a:lnTo>
                  <a:cubicBezTo>
                    <a:pt x="3857" y="10681"/>
                    <a:pt x="3810" y="10748"/>
                    <a:pt x="3762" y="10815"/>
                  </a:cubicBezTo>
                  <a:cubicBezTo>
                    <a:pt x="3714" y="10882"/>
                    <a:pt x="3656" y="10940"/>
                    <a:pt x="3609" y="11007"/>
                  </a:cubicBezTo>
                  <a:lnTo>
                    <a:pt x="3532" y="11093"/>
                  </a:lnTo>
                  <a:cubicBezTo>
                    <a:pt x="3475" y="11150"/>
                    <a:pt x="3417" y="11208"/>
                    <a:pt x="3360" y="11255"/>
                  </a:cubicBezTo>
                  <a:cubicBezTo>
                    <a:pt x="3216" y="11389"/>
                    <a:pt x="3054" y="11523"/>
                    <a:pt x="2881" y="11629"/>
                  </a:cubicBezTo>
                  <a:cubicBezTo>
                    <a:pt x="2786" y="11696"/>
                    <a:pt x="2680" y="11763"/>
                    <a:pt x="2565" y="11820"/>
                  </a:cubicBezTo>
                  <a:lnTo>
                    <a:pt x="1494" y="12385"/>
                  </a:lnTo>
                  <a:lnTo>
                    <a:pt x="8030" y="12385"/>
                  </a:lnTo>
                  <a:cubicBezTo>
                    <a:pt x="8116" y="12385"/>
                    <a:pt x="8365" y="12346"/>
                    <a:pt x="8365" y="12107"/>
                  </a:cubicBezTo>
                  <a:lnTo>
                    <a:pt x="8365" y="2661"/>
                  </a:lnTo>
                  <a:lnTo>
                    <a:pt x="6968" y="1398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DE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6"/>
            <p:cNvSpPr/>
            <p:nvPr/>
          </p:nvSpPr>
          <p:spPr>
            <a:xfrm>
              <a:off x="6230360" y="2591666"/>
              <a:ext cx="204329" cy="204329"/>
            </a:xfrm>
            <a:custGeom>
              <a:rect b="b" l="l" r="r" t="t"/>
              <a:pathLst>
                <a:path extrusionOk="0" h="7781" w="7781">
                  <a:moveTo>
                    <a:pt x="3895" y="0"/>
                  </a:moveTo>
                  <a:cubicBezTo>
                    <a:pt x="1742" y="0"/>
                    <a:pt x="0" y="1742"/>
                    <a:pt x="0" y="3895"/>
                  </a:cubicBezTo>
                  <a:cubicBezTo>
                    <a:pt x="0" y="6039"/>
                    <a:pt x="1742" y="7781"/>
                    <a:pt x="3895" y="7781"/>
                  </a:cubicBezTo>
                  <a:cubicBezTo>
                    <a:pt x="6049" y="7781"/>
                    <a:pt x="7781" y="6039"/>
                    <a:pt x="7781" y="3895"/>
                  </a:cubicBezTo>
                  <a:cubicBezTo>
                    <a:pt x="7781" y="1742"/>
                    <a:pt x="6049" y="0"/>
                    <a:pt x="3895" y="0"/>
                  </a:cubicBez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6"/>
            <p:cNvSpPr/>
            <p:nvPr/>
          </p:nvSpPr>
          <p:spPr>
            <a:xfrm>
              <a:off x="6234115" y="2591666"/>
              <a:ext cx="104331" cy="204329"/>
            </a:xfrm>
            <a:custGeom>
              <a:rect b="b" l="l" r="r" t="t"/>
              <a:pathLst>
                <a:path extrusionOk="0" h="7781" w="3973">
                  <a:moveTo>
                    <a:pt x="3752" y="0"/>
                  </a:moveTo>
                  <a:cubicBezTo>
                    <a:pt x="1656" y="77"/>
                    <a:pt x="1" y="1799"/>
                    <a:pt x="1" y="3895"/>
                  </a:cubicBezTo>
                  <a:cubicBezTo>
                    <a:pt x="1" y="5991"/>
                    <a:pt x="1656" y="7704"/>
                    <a:pt x="3752" y="7781"/>
                  </a:cubicBezTo>
                  <a:cubicBezTo>
                    <a:pt x="3829" y="7781"/>
                    <a:pt x="3896" y="7781"/>
                    <a:pt x="3972" y="7771"/>
                  </a:cubicBezTo>
                  <a:cubicBezTo>
                    <a:pt x="1915" y="7656"/>
                    <a:pt x="307" y="5953"/>
                    <a:pt x="297" y="3895"/>
                  </a:cubicBezTo>
                  <a:cubicBezTo>
                    <a:pt x="297" y="1828"/>
                    <a:pt x="1915" y="125"/>
                    <a:pt x="3972" y="10"/>
                  </a:cubicBezTo>
                  <a:cubicBezTo>
                    <a:pt x="3896" y="10"/>
                    <a:pt x="3829" y="0"/>
                    <a:pt x="375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6"/>
            <p:cNvSpPr/>
            <p:nvPr/>
          </p:nvSpPr>
          <p:spPr>
            <a:xfrm>
              <a:off x="6262528" y="2728875"/>
              <a:ext cx="140491" cy="67121"/>
            </a:xfrm>
            <a:custGeom>
              <a:rect b="b" l="l" r="r" t="t"/>
              <a:pathLst>
                <a:path extrusionOk="0" h="2556" w="5350">
                  <a:moveTo>
                    <a:pt x="3254" y="1"/>
                  </a:moveTo>
                  <a:lnTo>
                    <a:pt x="2680" y="594"/>
                  </a:lnTo>
                  <a:lnTo>
                    <a:pt x="2077" y="10"/>
                  </a:lnTo>
                  <a:lnTo>
                    <a:pt x="861" y="489"/>
                  </a:lnTo>
                  <a:cubicBezTo>
                    <a:pt x="517" y="623"/>
                    <a:pt x="249" y="891"/>
                    <a:pt x="105" y="1235"/>
                  </a:cubicBezTo>
                  <a:lnTo>
                    <a:pt x="0" y="1494"/>
                  </a:lnTo>
                  <a:lnTo>
                    <a:pt x="211" y="1666"/>
                  </a:lnTo>
                  <a:cubicBezTo>
                    <a:pt x="924" y="2259"/>
                    <a:pt x="1799" y="2556"/>
                    <a:pt x="2675" y="2556"/>
                  </a:cubicBezTo>
                  <a:cubicBezTo>
                    <a:pt x="3551" y="2556"/>
                    <a:pt x="4426" y="2259"/>
                    <a:pt x="5139" y="1666"/>
                  </a:cubicBezTo>
                  <a:lnTo>
                    <a:pt x="5350" y="1494"/>
                  </a:lnTo>
                  <a:lnTo>
                    <a:pt x="5245" y="1245"/>
                  </a:lnTo>
                  <a:cubicBezTo>
                    <a:pt x="5101" y="900"/>
                    <a:pt x="4833" y="632"/>
                    <a:pt x="4489" y="489"/>
                  </a:cubicBezTo>
                  <a:lnTo>
                    <a:pt x="3254" y="1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6262528" y="2729137"/>
              <a:ext cx="74920" cy="66858"/>
            </a:xfrm>
            <a:custGeom>
              <a:rect b="b" l="l" r="r" t="t"/>
              <a:pathLst>
                <a:path extrusionOk="0" h="2546" w="2853">
                  <a:moveTo>
                    <a:pt x="2077" y="0"/>
                  </a:moveTo>
                  <a:lnTo>
                    <a:pt x="852" y="479"/>
                  </a:lnTo>
                  <a:cubicBezTo>
                    <a:pt x="507" y="622"/>
                    <a:pt x="239" y="890"/>
                    <a:pt x="96" y="1225"/>
                  </a:cubicBezTo>
                  <a:lnTo>
                    <a:pt x="0" y="1493"/>
                  </a:lnTo>
                  <a:lnTo>
                    <a:pt x="201" y="1665"/>
                  </a:lnTo>
                  <a:cubicBezTo>
                    <a:pt x="900" y="2230"/>
                    <a:pt x="1771" y="2546"/>
                    <a:pt x="2670" y="2546"/>
                  </a:cubicBezTo>
                  <a:lnTo>
                    <a:pt x="2852" y="2546"/>
                  </a:lnTo>
                  <a:cubicBezTo>
                    <a:pt x="2010" y="2508"/>
                    <a:pt x="1206" y="2201"/>
                    <a:pt x="565" y="1665"/>
                  </a:cubicBezTo>
                  <a:lnTo>
                    <a:pt x="354" y="1493"/>
                  </a:lnTo>
                  <a:lnTo>
                    <a:pt x="459" y="1225"/>
                  </a:lnTo>
                  <a:cubicBezTo>
                    <a:pt x="593" y="890"/>
                    <a:pt x="871" y="622"/>
                    <a:pt x="1216" y="479"/>
                  </a:cubicBezTo>
                  <a:lnTo>
                    <a:pt x="2173" y="105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6"/>
            <p:cNvSpPr/>
            <p:nvPr/>
          </p:nvSpPr>
          <p:spPr>
            <a:xfrm>
              <a:off x="6283878" y="2609996"/>
              <a:ext cx="98029" cy="64862"/>
            </a:xfrm>
            <a:custGeom>
              <a:rect b="b" l="l" r="r" t="t"/>
              <a:pathLst>
                <a:path extrusionOk="0" h="2470" w="3733">
                  <a:moveTo>
                    <a:pt x="3283" y="2135"/>
                  </a:moveTo>
                  <a:lnTo>
                    <a:pt x="3274" y="2145"/>
                  </a:lnTo>
                  <a:lnTo>
                    <a:pt x="3235" y="2164"/>
                  </a:lnTo>
                  <a:lnTo>
                    <a:pt x="3283" y="2135"/>
                  </a:lnTo>
                  <a:close/>
                  <a:moveTo>
                    <a:pt x="1800" y="1"/>
                  </a:moveTo>
                  <a:cubicBezTo>
                    <a:pt x="814" y="1"/>
                    <a:pt x="1" y="757"/>
                    <a:pt x="1" y="1685"/>
                  </a:cubicBezTo>
                  <a:lnTo>
                    <a:pt x="1" y="2470"/>
                  </a:lnTo>
                  <a:cubicBezTo>
                    <a:pt x="1" y="2470"/>
                    <a:pt x="412" y="2432"/>
                    <a:pt x="460" y="2250"/>
                  </a:cubicBezTo>
                  <a:cubicBezTo>
                    <a:pt x="479" y="2231"/>
                    <a:pt x="489" y="2212"/>
                    <a:pt x="498" y="2183"/>
                  </a:cubicBezTo>
                  <a:cubicBezTo>
                    <a:pt x="728" y="2183"/>
                    <a:pt x="1819" y="2173"/>
                    <a:pt x="2431" y="1465"/>
                  </a:cubicBezTo>
                  <a:cubicBezTo>
                    <a:pt x="2575" y="1819"/>
                    <a:pt x="2872" y="2078"/>
                    <a:pt x="3235" y="2173"/>
                  </a:cubicBezTo>
                  <a:cubicBezTo>
                    <a:pt x="3245" y="2202"/>
                    <a:pt x="3254" y="2221"/>
                    <a:pt x="3274" y="2240"/>
                  </a:cubicBezTo>
                  <a:cubicBezTo>
                    <a:pt x="3321" y="2422"/>
                    <a:pt x="3733" y="2460"/>
                    <a:pt x="3733" y="2460"/>
                  </a:cubicBezTo>
                  <a:lnTo>
                    <a:pt x="3733" y="1676"/>
                  </a:lnTo>
                  <a:cubicBezTo>
                    <a:pt x="3733" y="757"/>
                    <a:pt x="2929" y="1"/>
                    <a:pt x="19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6"/>
            <p:cNvSpPr/>
            <p:nvPr/>
          </p:nvSpPr>
          <p:spPr>
            <a:xfrm>
              <a:off x="6283878" y="2610258"/>
              <a:ext cx="53308" cy="64600"/>
            </a:xfrm>
            <a:custGeom>
              <a:rect b="b" l="l" r="r" t="t"/>
              <a:pathLst>
                <a:path extrusionOk="0" h="2460" w="2030">
                  <a:moveTo>
                    <a:pt x="1800" y="0"/>
                  </a:moveTo>
                  <a:cubicBezTo>
                    <a:pt x="814" y="0"/>
                    <a:pt x="1" y="756"/>
                    <a:pt x="1" y="1685"/>
                  </a:cubicBezTo>
                  <a:lnTo>
                    <a:pt x="1" y="2460"/>
                  </a:lnTo>
                  <a:cubicBezTo>
                    <a:pt x="106" y="2450"/>
                    <a:pt x="221" y="2422"/>
                    <a:pt x="316" y="2374"/>
                  </a:cubicBezTo>
                  <a:lnTo>
                    <a:pt x="326" y="2106"/>
                  </a:lnTo>
                  <a:lnTo>
                    <a:pt x="326" y="1675"/>
                  </a:lnTo>
                  <a:cubicBezTo>
                    <a:pt x="326" y="776"/>
                    <a:pt x="1082" y="39"/>
                    <a:pt x="20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6"/>
            <p:cNvSpPr/>
            <p:nvPr/>
          </p:nvSpPr>
          <p:spPr>
            <a:xfrm>
              <a:off x="6368566" y="2668319"/>
              <a:ext cx="18119" cy="26917"/>
            </a:xfrm>
            <a:custGeom>
              <a:rect b="b" l="l" r="r" t="t"/>
              <a:pathLst>
                <a:path extrusionOk="0" h="1025" w="690">
                  <a:moveTo>
                    <a:pt x="221" y="0"/>
                  </a:moveTo>
                  <a:cubicBezTo>
                    <a:pt x="176" y="0"/>
                    <a:pt x="132" y="13"/>
                    <a:pt x="87" y="38"/>
                  </a:cubicBezTo>
                  <a:cubicBezTo>
                    <a:pt x="29" y="77"/>
                    <a:pt x="1" y="144"/>
                    <a:pt x="1" y="211"/>
                  </a:cubicBezTo>
                  <a:lnTo>
                    <a:pt x="1" y="814"/>
                  </a:lnTo>
                  <a:cubicBezTo>
                    <a:pt x="1" y="881"/>
                    <a:pt x="29" y="938"/>
                    <a:pt x="87" y="986"/>
                  </a:cubicBezTo>
                  <a:cubicBezTo>
                    <a:pt x="135" y="1005"/>
                    <a:pt x="173" y="1024"/>
                    <a:pt x="221" y="1024"/>
                  </a:cubicBezTo>
                  <a:cubicBezTo>
                    <a:pt x="250" y="1024"/>
                    <a:pt x="269" y="1015"/>
                    <a:pt x="288" y="1015"/>
                  </a:cubicBezTo>
                  <a:cubicBezTo>
                    <a:pt x="336" y="995"/>
                    <a:pt x="374" y="986"/>
                    <a:pt x="422" y="957"/>
                  </a:cubicBezTo>
                  <a:cubicBezTo>
                    <a:pt x="460" y="919"/>
                    <a:pt x="498" y="890"/>
                    <a:pt x="546" y="861"/>
                  </a:cubicBezTo>
                  <a:cubicBezTo>
                    <a:pt x="632" y="766"/>
                    <a:pt x="690" y="641"/>
                    <a:pt x="690" y="507"/>
                  </a:cubicBezTo>
                  <a:cubicBezTo>
                    <a:pt x="680" y="278"/>
                    <a:pt x="518" y="67"/>
                    <a:pt x="288" y="10"/>
                  </a:cubicBezTo>
                  <a:cubicBezTo>
                    <a:pt x="266" y="3"/>
                    <a:pt x="243" y="0"/>
                    <a:pt x="221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6"/>
            <p:cNvSpPr/>
            <p:nvPr/>
          </p:nvSpPr>
          <p:spPr>
            <a:xfrm>
              <a:off x="6276079" y="2668319"/>
              <a:ext cx="21402" cy="26917"/>
            </a:xfrm>
            <a:custGeom>
              <a:rect b="b" l="l" r="r" t="t"/>
              <a:pathLst>
                <a:path extrusionOk="0" h="1025" w="815">
                  <a:moveTo>
                    <a:pt x="594" y="0"/>
                  </a:moveTo>
                  <a:cubicBezTo>
                    <a:pt x="572" y="0"/>
                    <a:pt x="550" y="3"/>
                    <a:pt x="527" y="10"/>
                  </a:cubicBezTo>
                  <a:cubicBezTo>
                    <a:pt x="1" y="144"/>
                    <a:pt x="1" y="890"/>
                    <a:pt x="527" y="1015"/>
                  </a:cubicBezTo>
                  <a:cubicBezTo>
                    <a:pt x="546" y="1024"/>
                    <a:pt x="566" y="1024"/>
                    <a:pt x="594" y="1024"/>
                  </a:cubicBezTo>
                  <a:cubicBezTo>
                    <a:pt x="642" y="1024"/>
                    <a:pt x="680" y="1015"/>
                    <a:pt x="728" y="986"/>
                  </a:cubicBezTo>
                  <a:cubicBezTo>
                    <a:pt x="786" y="948"/>
                    <a:pt x="814" y="881"/>
                    <a:pt x="814" y="814"/>
                  </a:cubicBezTo>
                  <a:lnTo>
                    <a:pt x="814" y="220"/>
                  </a:lnTo>
                  <a:cubicBezTo>
                    <a:pt x="814" y="144"/>
                    <a:pt x="786" y="77"/>
                    <a:pt x="728" y="38"/>
                  </a:cubicBezTo>
                  <a:cubicBezTo>
                    <a:pt x="684" y="13"/>
                    <a:pt x="639" y="0"/>
                    <a:pt x="594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6"/>
            <p:cNvSpPr/>
            <p:nvPr/>
          </p:nvSpPr>
          <p:spPr>
            <a:xfrm>
              <a:off x="6315048" y="2715613"/>
              <a:ext cx="35950" cy="38917"/>
            </a:xfrm>
            <a:custGeom>
              <a:rect b="b" l="l" r="r" t="t"/>
              <a:pathLst>
                <a:path extrusionOk="0" h="1482" w="1369">
                  <a:moveTo>
                    <a:pt x="224" y="0"/>
                  </a:moveTo>
                  <a:cubicBezTo>
                    <a:pt x="176" y="0"/>
                    <a:pt x="128" y="18"/>
                    <a:pt x="86" y="46"/>
                  </a:cubicBezTo>
                  <a:cubicBezTo>
                    <a:pt x="29" y="84"/>
                    <a:pt x="0" y="151"/>
                    <a:pt x="0" y="209"/>
                  </a:cubicBezTo>
                  <a:lnTo>
                    <a:pt x="0" y="841"/>
                  </a:lnTo>
                  <a:cubicBezTo>
                    <a:pt x="0" y="898"/>
                    <a:pt x="19" y="965"/>
                    <a:pt x="67" y="1003"/>
                  </a:cubicBezTo>
                  <a:lnTo>
                    <a:pt x="527" y="1415"/>
                  </a:lnTo>
                  <a:cubicBezTo>
                    <a:pt x="565" y="1453"/>
                    <a:pt x="622" y="1482"/>
                    <a:pt x="680" y="1482"/>
                  </a:cubicBezTo>
                  <a:cubicBezTo>
                    <a:pt x="737" y="1482"/>
                    <a:pt x="795" y="1453"/>
                    <a:pt x="842" y="1415"/>
                  </a:cubicBezTo>
                  <a:lnTo>
                    <a:pt x="1302" y="955"/>
                  </a:lnTo>
                  <a:cubicBezTo>
                    <a:pt x="1350" y="917"/>
                    <a:pt x="1369" y="869"/>
                    <a:pt x="1369" y="812"/>
                  </a:cubicBezTo>
                  <a:lnTo>
                    <a:pt x="1369" y="218"/>
                  </a:lnTo>
                  <a:cubicBezTo>
                    <a:pt x="1369" y="161"/>
                    <a:pt x="1340" y="104"/>
                    <a:pt x="1302" y="65"/>
                  </a:cubicBezTo>
                  <a:cubicBezTo>
                    <a:pt x="1254" y="27"/>
                    <a:pt x="1197" y="8"/>
                    <a:pt x="1139" y="8"/>
                  </a:cubicBezTo>
                  <a:lnTo>
                    <a:pt x="1091" y="8"/>
                  </a:lnTo>
                  <a:cubicBezTo>
                    <a:pt x="1005" y="27"/>
                    <a:pt x="909" y="37"/>
                    <a:pt x="823" y="37"/>
                  </a:cubicBezTo>
                  <a:lnTo>
                    <a:pt x="546" y="37"/>
                  </a:lnTo>
                  <a:cubicBezTo>
                    <a:pt x="460" y="37"/>
                    <a:pt x="364" y="27"/>
                    <a:pt x="278" y="8"/>
                  </a:cubicBezTo>
                  <a:cubicBezTo>
                    <a:pt x="260" y="3"/>
                    <a:pt x="242" y="0"/>
                    <a:pt x="224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6"/>
            <p:cNvSpPr/>
            <p:nvPr/>
          </p:nvSpPr>
          <p:spPr>
            <a:xfrm>
              <a:off x="6315048" y="2715745"/>
              <a:ext cx="21875" cy="38786"/>
            </a:xfrm>
            <a:custGeom>
              <a:rect b="b" l="l" r="r" t="t"/>
              <a:pathLst>
                <a:path extrusionOk="0" h="1477" w="833">
                  <a:moveTo>
                    <a:pt x="234" y="0"/>
                  </a:moveTo>
                  <a:cubicBezTo>
                    <a:pt x="179" y="0"/>
                    <a:pt x="126" y="19"/>
                    <a:pt x="86" y="51"/>
                  </a:cubicBezTo>
                  <a:cubicBezTo>
                    <a:pt x="29" y="89"/>
                    <a:pt x="0" y="146"/>
                    <a:pt x="0" y="213"/>
                  </a:cubicBezTo>
                  <a:lnTo>
                    <a:pt x="0" y="836"/>
                  </a:lnTo>
                  <a:cubicBezTo>
                    <a:pt x="0" y="893"/>
                    <a:pt x="19" y="960"/>
                    <a:pt x="67" y="998"/>
                  </a:cubicBezTo>
                  <a:lnTo>
                    <a:pt x="517" y="1410"/>
                  </a:lnTo>
                  <a:cubicBezTo>
                    <a:pt x="565" y="1448"/>
                    <a:pt x="622" y="1477"/>
                    <a:pt x="680" y="1477"/>
                  </a:cubicBezTo>
                  <a:cubicBezTo>
                    <a:pt x="737" y="1477"/>
                    <a:pt x="795" y="1448"/>
                    <a:pt x="833" y="1410"/>
                  </a:cubicBezTo>
                  <a:cubicBezTo>
                    <a:pt x="795" y="1400"/>
                    <a:pt x="756" y="1381"/>
                    <a:pt x="728" y="1343"/>
                  </a:cubicBezTo>
                  <a:lnTo>
                    <a:pt x="268" y="931"/>
                  </a:lnTo>
                  <a:cubicBezTo>
                    <a:pt x="220" y="893"/>
                    <a:pt x="201" y="826"/>
                    <a:pt x="201" y="769"/>
                  </a:cubicBezTo>
                  <a:lnTo>
                    <a:pt x="201" y="146"/>
                  </a:lnTo>
                  <a:cubicBezTo>
                    <a:pt x="201" y="99"/>
                    <a:pt x="220" y="41"/>
                    <a:pt x="268" y="3"/>
                  </a:cubicBezTo>
                  <a:cubicBezTo>
                    <a:pt x="257" y="1"/>
                    <a:pt x="245" y="0"/>
                    <a:pt x="234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6294172" y="2648178"/>
              <a:ext cx="76942" cy="77467"/>
            </a:xfrm>
            <a:custGeom>
              <a:rect b="b" l="l" r="r" t="t"/>
              <a:pathLst>
                <a:path extrusionOk="0" h="2950" w="2930">
                  <a:moveTo>
                    <a:pt x="2039" y="0"/>
                  </a:moveTo>
                  <a:cubicBezTo>
                    <a:pt x="2022" y="0"/>
                    <a:pt x="2006" y="7"/>
                    <a:pt x="1992" y="21"/>
                  </a:cubicBezTo>
                  <a:cubicBezTo>
                    <a:pt x="1666" y="241"/>
                    <a:pt x="1312" y="403"/>
                    <a:pt x="929" y="509"/>
                  </a:cubicBezTo>
                  <a:cubicBezTo>
                    <a:pt x="814" y="537"/>
                    <a:pt x="690" y="566"/>
                    <a:pt x="575" y="585"/>
                  </a:cubicBezTo>
                  <a:cubicBezTo>
                    <a:pt x="451" y="604"/>
                    <a:pt x="336" y="624"/>
                    <a:pt x="212" y="624"/>
                  </a:cubicBezTo>
                  <a:cubicBezTo>
                    <a:pt x="97" y="633"/>
                    <a:pt x="1" y="719"/>
                    <a:pt x="1" y="834"/>
                  </a:cubicBezTo>
                  <a:lnTo>
                    <a:pt x="1" y="1705"/>
                  </a:lnTo>
                  <a:cubicBezTo>
                    <a:pt x="1" y="2384"/>
                    <a:pt x="604" y="2949"/>
                    <a:pt x="1331" y="2949"/>
                  </a:cubicBezTo>
                  <a:lnTo>
                    <a:pt x="1609" y="2949"/>
                  </a:lnTo>
                  <a:cubicBezTo>
                    <a:pt x="2336" y="2949"/>
                    <a:pt x="2929" y="2394"/>
                    <a:pt x="2929" y="1705"/>
                  </a:cubicBezTo>
                  <a:lnTo>
                    <a:pt x="2929" y="805"/>
                  </a:lnTo>
                  <a:cubicBezTo>
                    <a:pt x="2929" y="719"/>
                    <a:pt x="2882" y="633"/>
                    <a:pt x="2796" y="604"/>
                  </a:cubicBezTo>
                  <a:cubicBezTo>
                    <a:pt x="2767" y="595"/>
                    <a:pt x="2748" y="585"/>
                    <a:pt x="2719" y="576"/>
                  </a:cubicBezTo>
                  <a:cubicBezTo>
                    <a:pt x="2470" y="480"/>
                    <a:pt x="2250" y="298"/>
                    <a:pt x="2126" y="59"/>
                  </a:cubicBezTo>
                  <a:lnTo>
                    <a:pt x="2106" y="49"/>
                  </a:lnTo>
                  <a:cubicBezTo>
                    <a:pt x="2094" y="19"/>
                    <a:pt x="2067" y="0"/>
                    <a:pt x="2039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6294434" y="2648099"/>
              <a:ext cx="56328" cy="77546"/>
            </a:xfrm>
            <a:custGeom>
              <a:rect b="b" l="l" r="r" t="t"/>
              <a:pathLst>
                <a:path extrusionOk="0" h="2953" w="2145">
                  <a:moveTo>
                    <a:pt x="2034" y="0"/>
                  </a:moveTo>
                  <a:cubicBezTo>
                    <a:pt x="2019" y="0"/>
                    <a:pt x="2004" y="4"/>
                    <a:pt x="1991" y="14"/>
                  </a:cubicBezTo>
                  <a:cubicBezTo>
                    <a:pt x="1666" y="244"/>
                    <a:pt x="1312" y="406"/>
                    <a:pt x="929" y="512"/>
                  </a:cubicBezTo>
                  <a:cubicBezTo>
                    <a:pt x="814" y="540"/>
                    <a:pt x="690" y="569"/>
                    <a:pt x="565" y="588"/>
                  </a:cubicBezTo>
                  <a:cubicBezTo>
                    <a:pt x="450" y="607"/>
                    <a:pt x="326" y="617"/>
                    <a:pt x="211" y="627"/>
                  </a:cubicBezTo>
                  <a:cubicBezTo>
                    <a:pt x="96" y="636"/>
                    <a:pt x="1" y="722"/>
                    <a:pt x="1" y="837"/>
                  </a:cubicBezTo>
                  <a:lnTo>
                    <a:pt x="1" y="1708"/>
                  </a:lnTo>
                  <a:cubicBezTo>
                    <a:pt x="1" y="2387"/>
                    <a:pt x="603" y="2952"/>
                    <a:pt x="1331" y="2952"/>
                  </a:cubicBezTo>
                  <a:lnTo>
                    <a:pt x="1599" y="2952"/>
                  </a:lnTo>
                  <a:cubicBezTo>
                    <a:pt x="871" y="2952"/>
                    <a:pt x="278" y="2387"/>
                    <a:pt x="278" y="1708"/>
                  </a:cubicBezTo>
                  <a:lnTo>
                    <a:pt x="278" y="837"/>
                  </a:lnTo>
                  <a:cubicBezTo>
                    <a:pt x="278" y="722"/>
                    <a:pt x="374" y="636"/>
                    <a:pt x="489" y="627"/>
                  </a:cubicBezTo>
                  <a:cubicBezTo>
                    <a:pt x="603" y="617"/>
                    <a:pt x="728" y="607"/>
                    <a:pt x="843" y="588"/>
                  </a:cubicBezTo>
                  <a:cubicBezTo>
                    <a:pt x="967" y="569"/>
                    <a:pt x="1082" y="540"/>
                    <a:pt x="1206" y="512"/>
                  </a:cubicBezTo>
                  <a:cubicBezTo>
                    <a:pt x="1532" y="426"/>
                    <a:pt x="1848" y="282"/>
                    <a:pt x="2144" y="100"/>
                  </a:cubicBezTo>
                  <a:lnTo>
                    <a:pt x="2116" y="62"/>
                  </a:lnTo>
                  <a:lnTo>
                    <a:pt x="2106" y="43"/>
                  </a:lnTo>
                  <a:cubicBezTo>
                    <a:pt x="2093" y="17"/>
                    <a:pt x="2063" y="0"/>
                    <a:pt x="2034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6"/>
            <p:cNvSpPr/>
            <p:nvPr/>
          </p:nvSpPr>
          <p:spPr>
            <a:xfrm>
              <a:off x="6459557" y="2469268"/>
              <a:ext cx="69878" cy="70140"/>
            </a:xfrm>
            <a:custGeom>
              <a:rect b="b" l="l" r="r" t="t"/>
              <a:pathLst>
                <a:path extrusionOk="0" h="2671" w="2661">
                  <a:moveTo>
                    <a:pt x="0" y="0"/>
                  </a:moveTo>
                  <a:lnTo>
                    <a:pt x="0" y="2163"/>
                  </a:lnTo>
                  <a:cubicBezTo>
                    <a:pt x="10" y="2336"/>
                    <a:pt x="115" y="2671"/>
                    <a:pt x="689" y="2671"/>
                  </a:cubicBezTo>
                  <a:lnTo>
                    <a:pt x="2661" y="26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3" name="Google Shape;1463;p46"/>
          <p:cNvSpPr/>
          <p:nvPr/>
        </p:nvSpPr>
        <p:spPr>
          <a:xfrm>
            <a:off x="3917688" y="3623752"/>
            <a:ext cx="916423" cy="424500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4" name="Google Shape;1464;p46"/>
          <p:cNvGrpSpPr/>
          <p:nvPr/>
        </p:nvGrpSpPr>
        <p:grpSpPr>
          <a:xfrm>
            <a:off x="5480876" y="3137894"/>
            <a:ext cx="1309270" cy="1253316"/>
            <a:chOff x="7536427" y="2415225"/>
            <a:chExt cx="369715" cy="375492"/>
          </a:xfrm>
        </p:grpSpPr>
        <p:sp>
          <p:nvSpPr>
            <p:cNvPr id="1465" name="Google Shape;1465;p46"/>
            <p:cNvSpPr/>
            <p:nvPr/>
          </p:nvSpPr>
          <p:spPr>
            <a:xfrm>
              <a:off x="7648978" y="2602774"/>
              <a:ext cx="150417" cy="121137"/>
            </a:xfrm>
            <a:custGeom>
              <a:rect b="b" l="l" r="r" t="t"/>
              <a:pathLst>
                <a:path extrusionOk="0" h="4613" w="5728">
                  <a:moveTo>
                    <a:pt x="2864" y="1"/>
                  </a:moveTo>
                  <a:cubicBezTo>
                    <a:pt x="2749" y="1"/>
                    <a:pt x="2634" y="80"/>
                    <a:pt x="2634" y="238"/>
                  </a:cubicBezTo>
                  <a:lnTo>
                    <a:pt x="2634" y="2640"/>
                  </a:lnTo>
                  <a:lnTo>
                    <a:pt x="203" y="4190"/>
                  </a:lnTo>
                  <a:cubicBezTo>
                    <a:pt x="1" y="4336"/>
                    <a:pt x="134" y="4612"/>
                    <a:pt x="337" y="4612"/>
                  </a:cubicBezTo>
                  <a:cubicBezTo>
                    <a:pt x="374" y="4612"/>
                    <a:pt x="413" y="4603"/>
                    <a:pt x="452" y="4582"/>
                  </a:cubicBezTo>
                  <a:lnTo>
                    <a:pt x="2864" y="3042"/>
                  </a:lnTo>
                  <a:lnTo>
                    <a:pt x="5276" y="4582"/>
                  </a:lnTo>
                  <a:cubicBezTo>
                    <a:pt x="5315" y="4603"/>
                    <a:pt x="5354" y="4612"/>
                    <a:pt x="5391" y="4612"/>
                  </a:cubicBezTo>
                  <a:cubicBezTo>
                    <a:pt x="5594" y="4612"/>
                    <a:pt x="5727" y="4336"/>
                    <a:pt x="5525" y="4190"/>
                  </a:cubicBezTo>
                  <a:lnTo>
                    <a:pt x="3094" y="2649"/>
                  </a:lnTo>
                  <a:lnTo>
                    <a:pt x="3094" y="238"/>
                  </a:lnTo>
                  <a:cubicBezTo>
                    <a:pt x="3094" y="80"/>
                    <a:pt x="2979" y="1"/>
                    <a:pt x="286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7681698" y="2421265"/>
              <a:ext cx="30435" cy="66622"/>
            </a:xfrm>
            <a:custGeom>
              <a:rect b="b" l="l" r="r" t="t"/>
              <a:pathLst>
                <a:path extrusionOk="0" h="2537" w="1159">
                  <a:moveTo>
                    <a:pt x="699" y="1"/>
                  </a:moveTo>
                  <a:cubicBezTo>
                    <a:pt x="316" y="1"/>
                    <a:pt x="1" y="307"/>
                    <a:pt x="1" y="690"/>
                  </a:cubicBezTo>
                  <a:lnTo>
                    <a:pt x="1" y="852"/>
                  </a:lnTo>
                  <a:cubicBezTo>
                    <a:pt x="1" y="1053"/>
                    <a:pt x="39" y="1245"/>
                    <a:pt x="96" y="1436"/>
                  </a:cubicBezTo>
                  <a:lnTo>
                    <a:pt x="460" y="2537"/>
                  </a:lnTo>
                  <a:lnTo>
                    <a:pt x="1159" y="2537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6"/>
            <p:cNvSpPr/>
            <p:nvPr/>
          </p:nvSpPr>
          <p:spPr>
            <a:xfrm>
              <a:off x="7693751" y="2415225"/>
              <a:ext cx="72924" cy="72661"/>
            </a:xfrm>
            <a:custGeom>
              <a:rect b="b" l="l" r="r" t="t"/>
              <a:pathLst>
                <a:path extrusionOk="0" h="2767" w="2777">
                  <a:moveTo>
                    <a:pt x="700" y="1"/>
                  </a:moveTo>
                  <a:cubicBezTo>
                    <a:pt x="317" y="1"/>
                    <a:pt x="1" y="307"/>
                    <a:pt x="1" y="690"/>
                  </a:cubicBezTo>
                  <a:cubicBezTo>
                    <a:pt x="1" y="948"/>
                    <a:pt x="212" y="1159"/>
                    <a:pt x="470" y="1159"/>
                  </a:cubicBezTo>
                  <a:lnTo>
                    <a:pt x="2317" y="2767"/>
                  </a:lnTo>
                  <a:lnTo>
                    <a:pt x="2700" y="1398"/>
                  </a:lnTo>
                  <a:cubicBezTo>
                    <a:pt x="2748" y="1235"/>
                    <a:pt x="2776" y="1063"/>
                    <a:pt x="2776" y="900"/>
                  </a:cubicBezTo>
                  <a:lnTo>
                    <a:pt x="2776" y="460"/>
                  </a:lnTo>
                  <a:cubicBezTo>
                    <a:pt x="2776" y="211"/>
                    <a:pt x="2575" y="1"/>
                    <a:pt x="23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6"/>
            <p:cNvSpPr/>
            <p:nvPr/>
          </p:nvSpPr>
          <p:spPr>
            <a:xfrm>
              <a:off x="7706067" y="2505953"/>
              <a:ext cx="36239" cy="26917"/>
            </a:xfrm>
            <a:custGeom>
              <a:rect b="b" l="l" r="r" t="t"/>
              <a:pathLst>
                <a:path extrusionOk="0" h="1025" w="1380">
                  <a:moveTo>
                    <a:pt x="1" y="1"/>
                  </a:moveTo>
                  <a:lnTo>
                    <a:pt x="1" y="1025"/>
                  </a:lnTo>
                  <a:lnTo>
                    <a:pt x="1379" y="1025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6"/>
            <p:cNvSpPr/>
            <p:nvPr/>
          </p:nvSpPr>
          <p:spPr>
            <a:xfrm>
              <a:off x="7706067" y="2505953"/>
              <a:ext cx="36239" cy="14732"/>
            </a:xfrm>
            <a:custGeom>
              <a:rect b="b" l="l" r="r" t="t"/>
              <a:pathLst>
                <a:path extrusionOk="0" h="561" w="1380">
                  <a:moveTo>
                    <a:pt x="1" y="1"/>
                  </a:moveTo>
                  <a:lnTo>
                    <a:pt x="1" y="431"/>
                  </a:lnTo>
                  <a:cubicBezTo>
                    <a:pt x="221" y="518"/>
                    <a:pt x="456" y="561"/>
                    <a:pt x="690" y="561"/>
                  </a:cubicBezTo>
                  <a:cubicBezTo>
                    <a:pt x="924" y="561"/>
                    <a:pt x="1159" y="518"/>
                    <a:pt x="1379" y="431"/>
                  </a:cubicBezTo>
                  <a:lnTo>
                    <a:pt x="1379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6"/>
            <p:cNvSpPr/>
            <p:nvPr/>
          </p:nvSpPr>
          <p:spPr>
            <a:xfrm>
              <a:off x="7663604" y="2520790"/>
              <a:ext cx="121164" cy="64101"/>
            </a:xfrm>
            <a:custGeom>
              <a:rect b="b" l="l" r="r" t="t"/>
              <a:pathLst>
                <a:path extrusionOk="0" h="2441" w="4614">
                  <a:moveTo>
                    <a:pt x="1618" y="0"/>
                  </a:moveTo>
                  <a:lnTo>
                    <a:pt x="498" y="316"/>
                  </a:lnTo>
                  <a:cubicBezTo>
                    <a:pt x="202" y="402"/>
                    <a:pt x="1" y="670"/>
                    <a:pt x="1" y="977"/>
                  </a:cubicBezTo>
                  <a:lnTo>
                    <a:pt x="1" y="2202"/>
                  </a:lnTo>
                  <a:cubicBezTo>
                    <a:pt x="1" y="2336"/>
                    <a:pt x="106" y="2441"/>
                    <a:pt x="230" y="2441"/>
                  </a:cubicBezTo>
                  <a:lnTo>
                    <a:pt x="4384" y="2441"/>
                  </a:lnTo>
                  <a:cubicBezTo>
                    <a:pt x="4508" y="2431"/>
                    <a:pt x="4613" y="2336"/>
                    <a:pt x="4613" y="2202"/>
                  </a:cubicBezTo>
                  <a:lnTo>
                    <a:pt x="4613" y="977"/>
                  </a:lnTo>
                  <a:cubicBezTo>
                    <a:pt x="4613" y="670"/>
                    <a:pt x="4412" y="402"/>
                    <a:pt x="4116" y="316"/>
                  </a:cubicBezTo>
                  <a:lnTo>
                    <a:pt x="2996" y="0"/>
                  </a:lnTo>
                  <a:lnTo>
                    <a:pt x="2307" y="460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6"/>
            <p:cNvSpPr/>
            <p:nvPr/>
          </p:nvSpPr>
          <p:spPr>
            <a:xfrm>
              <a:off x="7718146" y="2532844"/>
              <a:ext cx="12080" cy="52047"/>
            </a:xfrm>
            <a:custGeom>
              <a:rect b="b" l="l" r="r" t="t"/>
              <a:pathLst>
                <a:path extrusionOk="0" h="1982" w="460">
                  <a:moveTo>
                    <a:pt x="115" y="1"/>
                  </a:moveTo>
                  <a:lnTo>
                    <a:pt x="0" y="1982"/>
                  </a:lnTo>
                  <a:lnTo>
                    <a:pt x="460" y="1982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6"/>
            <p:cNvSpPr/>
            <p:nvPr/>
          </p:nvSpPr>
          <p:spPr>
            <a:xfrm>
              <a:off x="7687737" y="2445398"/>
              <a:ext cx="72898" cy="66622"/>
            </a:xfrm>
            <a:custGeom>
              <a:rect b="b" l="l" r="r" t="t"/>
              <a:pathLst>
                <a:path extrusionOk="0" h="2537" w="2776">
                  <a:moveTo>
                    <a:pt x="890" y="0"/>
                  </a:moveTo>
                  <a:cubicBezTo>
                    <a:pt x="766" y="0"/>
                    <a:pt x="642" y="48"/>
                    <a:pt x="555" y="144"/>
                  </a:cubicBezTo>
                  <a:lnTo>
                    <a:pt x="144" y="555"/>
                  </a:lnTo>
                  <a:cubicBezTo>
                    <a:pt x="48" y="642"/>
                    <a:pt x="0" y="766"/>
                    <a:pt x="0" y="881"/>
                  </a:cubicBezTo>
                  <a:lnTo>
                    <a:pt x="0" y="1158"/>
                  </a:lnTo>
                  <a:cubicBezTo>
                    <a:pt x="0" y="1914"/>
                    <a:pt x="622" y="2536"/>
                    <a:pt x="1388" y="2536"/>
                  </a:cubicBezTo>
                  <a:cubicBezTo>
                    <a:pt x="2154" y="2536"/>
                    <a:pt x="2776" y="1914"/>
                    <a:pt x="2776" y="1158"/>
                  </a:cubicBezTo>
                  <a:lnTo>
                    <a:pt x="2776" y="862"/>
                  </a:lnTo>
                  <a:cubicBezTo>
                    <a:pt x="2776" y="737"/>
                    <a:pt x="2728" y="622"/>
                    <a:pt x="2642" y="536"/>
                  </a:cubicBezTo>
                  <a:cubicBezTo>
                    <a:pt x="2288" y="182"/>
                    <a:pt x="1627" y="29"/>
                    <a:pt x="890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6"/>
            <p:cNvSpPr/>
            <p:nvPr/>
          </p:nvSpPr>
          <p:spPr>
            <a:xfrm>
              <a:off x="7687737" y="2445398"/>
              <a:ext cx="72661" cy="65361"/>
            </a:xfrm>
            <a:custGeom>
              <a:rect b="b" l="l" r="r" t="t"/>
              <a:pathLst>
                <a:path extrusionOk="0" h="2489" w="2767">
                  <a:moveTo>
                    <a:pt x="890" y="0"/>
                  </a:moveTo>
                  <a:cubicBezTo>
                    <a:pt x="766" y="0"/>
                    <a:pt x="642" y="48"/>
                    <a:pt x="555" y="144"/>
                  </a:cubicBezTo>
                  <a:lnTo>
                    <a:pt x="144" y="555"/>
                  </a:lnTo>
                  <a:cubicBezTo>
                    <a:pt x="48" y="642"/>
                    <a:pt x="0" y="766"/>
                    <a:pt x="0" y="881"/>
                  </a:cubicBezTo>
                  <a:lnTo>
                    <a:pt x="0" y="1158"/>
                  </a:lnTo>
                  <a:cubicBezTo>
                    <a:pt x="0" y="1771"/>
                    <a:pt x="412" y="2316"/>
                    <a:pt x="1005" y="2489"/>
                  </a:cubicBezTo>
                  <a:cubicBezTo>
                    <a:pt x="804" y="2240"/>
                    <a:pt x="699" y="1933"/>
                    <a:pt x="699" y="1618"/>
                  </a:cubicBezTo>
                  <a:lnTo>
                    <a:pt x="699" y="938"/>
                  </a:lnTo>
                  <a:cubicBezTo>
                    <a:pt x="699" y="685"/>
                    <a:pt x="909" y="478"/>
                    <a:pt x="1169" y="478"/>
                  </a:cubicBezTo>
                  <a:cubicBezTo>
                    <a:pt x="1175" y="478"/>
                    <a:pt x="1181" y="479"/>
                    <a:pt x="1187" y="479"/>
                  </a:cubicBezTo>
                  <a:cubicBezTo>
                    <a:pt x="1656" y="508"/>
                    <a:pt x="2345" y="594"/>
                    <a:pt x="2766" y="795"/>
                  </a:cubicBezTo>
                  <a:cubicBezTo>
                    <a:pt x="2757" y="699"/>
                    <a:pt x="2709" y="603"/>
                    <a:pt x="2642" y="536"/>
                  </a:cubicBezTo>
                  <a:cubicBezTo>
                    <a:pt x="2278" y="182"/>
                    <a:pt x="1627" y="29"/>
                    <a:pt x="890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6"/>
            <p:cNvSpPr/>
            <p:nvPr/>
          </p:nvSpPr>
          <p:spPr>
            <a:xfrm>
              <a:off x="7663604" y="2536126"/>
              <a:ext cx="24159" cy="48528"/>
            </a:xfrm>
            <a:custGeom>
              <a:rect b="b" l="l" r="r" t="t"/>
              <a:pathLst>
                <a:path extrusionOk="0" h="1848" w="920">
                  <a:moveTo>
                    <a:pt x="125" y="0"/>
                  </a:moveTo>
                  <a:cubicBezTo>
                    <a:pt x="39" y="115"/>
                    <a:pt x="1" y="249"/>
                    <a:pt x="1" y="393"/>
                  </a:cubicBezTo>
                  <a:lnTo>
                    <a:pt x="1" y="1618"/>
                  </a:lnTo>
                  <a:cubicBezTo>
                    <a:pt x="1" y="1742"/>
                    <a:pt x="96" y="1847"/>
                    <a:pt x="230" y="1847"/>
                  </a:cubicBezTo>
                  <a:lnTo>
                    <a:pt x="919" y="1847"/>
                  </a:lnTo>
                  <a:lnTo>
                    <a:pt x="919" y="1082"/>
                  </a:lnTo>
                  <a:cubicBezTo>
                    <a:pt x="919" y="900"/>
                    <a:pt x="852" y="727"/>
                    <a:pt x="718" y="594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6"/>
            <p:cNvSpPr/>
            <p:nvPr/>
          </p:nvSpPr>
          <p:spPr>
            <a:xfrm>
              <a:off x="7760609" y="2536126"/>
              <a:ext cx="24159" cy="48528"/>
            </a:xfrm>
            <a:custGeom>
              <a:rect b="b" l="l" r="r" t="t"/>
              <a:pathLst>
                <a:path extrusionOk="0" h="1848" w="920">
                  <a:moveTo>
                    <a:pt x="795" y="0"/>
                  </a:moveTo>
                  <a:lnTo>
                    <a:pt x="202" y="594"/>
                  </a:lnTo>
                  <a:cubicBezTo>
                    <a:pt x="68" y="727"/>
                    <a:pt x="1" y="900"/>
                    <a:pt x="1" y="1082"/>
                  </a:cubicBezTo>
                  <a:lnTo>
                    <a:pt x="1" y="1847"/>
                  </a:lnTo>
                  <a:lnTo>
                    <a:pt x="690" y="1847"/>
                  </a:lnTo>
                  <a:cubicBezTo>
                    <a:pt x="824" y="1847"/>
                    <a:pt x="919" y="1742"/>
                    <a:pt x="919" y="1618"/>
                  </a:cubicBezTo>
                  <a:lnTo>
                    <a:pt x="919" y="393"/>
                  </a:lnTo>
                  <a:cubicBezTo>
                    <a:pt x="919" y="249"/>
                    <a:pt x="881" y="115"/>
                    <a:pt x="795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6"/>
            <p:cNvSpPr/>
            <p:nvPr/>
          </p:nvSpPr>
          <p:spPr>
            <a:xfrm>
              <a:off x="7717884" y="2532607"/>
              <a:ext cx="12342" cy="12342"/>
            </a:xfrm>
            <a:custGeom>
              <a:rect b="b" l="l" r="r" t="t"/>
              <a:pathLst>
                <a:path extrusionOk="0" h="470" w="470">
                  <a:moveTo>
                    <a:pt x="1" y="0"/>
                  </a:moveTo>
                  <a:lnTo>
                    <a:pt x="1" y="354"/>
                  </a:lnTo>
                  <a:cubicBezTo>
                    <a:pt x="1" y="412"/>
                    <a:pt x="58" y="469"/>
                    <a:pt x="125" y="469"/>
                  </a:cubicBezTo>
                  <a:lnTo>
                    <a:pt x="355" y="469"/>
                  </a:lnTo>
                  <a:cubicBezTo>
                    <a:pt x="422" y="469"/>
                    <a:pt x="470" y="412"/>
                    <a:pt x="470" y="354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6"/>
            <p:cNvSpPr/>
            <p:nvPr/>
          </p:nvSpPr>
          <p:spPr>
            <a:xfrm>
              <a:off x="7699292" y="2515906"/>
              <a:ext cx="24894" cy="25446"/>
            </a:xfrm>
            <a:custGeom>
              <a:rect b="b" l="l" r="r" t="t"/>
              <a:pathLst>
                <a:path extrusionOk="0" h="969" w="948">
                  <a:moveTo>
                    <a:pt x="220" y="0"/>
                  </a:moveTo>
                  <a:cubicBezTo>
                    <a:pt x="191" y="0"/>
                    <a:pt x="161" y="15"/>
                    <a:pt x="144" y="43"/>
                  </a:cubicBezTo>
                  <a:lnTo>
                    <a:pt x="1" y="253"/>
                  </a:lnTo>
                  <a:lnTo>
                    <a:pt x="355" y="895"/>
                  </a:lnTo>
                  <a:cubicBezTo>
                    <a:pt x="379" y="943"/>
                    <a:pt x="426" y="969"/>
                    <a:pt x="475" y="969"/>
                  </a:cubicBezTo>
                  <a:cubicBezTo>
                    <a:pt x="503" y="969"/>
                    <a:pt x="531" y="960"/>
                    <a:pt x="556" y="942"/>
                  </a:cubicBezTo>
                  <a:lnTo>
                    <a:pt x="948" y="646"/>
                  </a:lnTo>
                  <a:lnTo>
                    <a:pt x="278" y="24"/>
                  </a:lnTo>
                  <a:cubicBezTo>
                    <a:pt x="262" y="8"/>
                    <a:pt x="241" y="0"/>
                    <a:pt x="220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6"/>
            <p:cNvSpPr/>
            <p:nvPr/>
          </p:nvSpPr>
          <p:spPr>
            <a:xfrm>
              <a:off x="7724160" y="2515906"/>
              <a:ext cx="24921" cy="25446"/>
            </a:xfrm>
            <a:custGeom>
              <a:rect b="b" l="l" r="r" t="t"/>
              <a:pathLst>
                <a:path extrusionOk="0" h="969" w="949">
                  <a:moveTo>
                    <a:pt x="729" y="0"/>
                  </a:moveTo>
                  <a:cubicBezTo>
                    <a:pt x="708" y="0"/>
                    <a:pt x="687" y="8"/>
                    <a:pt x="671" y="24"/>
                  </a:cubicBezTo>
                  <a:lnTo>
                    <a:pt x="1" y="646"/>
                  </a:lnTo>
                  <a:lnTo>
                    <a:pt x="393" y="942"/>
                  </a:lnTo>
                  <a:cubicBezTo>
                    <a:pt x="418" y="960"/>
                    <a:pt x="446" y="969"/>
                    <a:pt x="474" y="969"/>
                  </a:cubicBezTo>
                  <a:cubicBezTo>
                    <a:pt x="523" y="969"/>
                    <a:pt x="570" y="943"/>
                    <a:pt x="594" y="895"/>
                  </a:cubicBezTo>
                  <a:lnTo>
                    <a:pt x="948" y="253"/>
                  </a:lnTo>
                  <a:lnTo>
                    <a:pt x="805" y="43"/>
                  </a:lnTo>
                  <a:cubicBezTo>
                    <a:pt x="788" y="15"/>
                    <a:pt x="758" y="0"/>
                    <a:pt x="729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6"/>
            <p:cNvSpPr/>
            <p:nvPr/>
          </p:nvSpPr>
          <p:spPr>
            <a:xfrm>
              <a:off x="7554547" y="2627091"/>
              <a:ext cx="30435" cy="66622"/>
            </a:xfrm>
            <a:custGeom>
              <a:rect b="b" l="l" r="r" t="t"/>
              <a:pathLst>
                <a:path extrusionOk="0" h="2537" w="1159">
                  <a:moveTo>
                    <a:pt x="699" y="1"/>
                  </a:moveTo>
                  <a:cubicBezTo>
                    <a:pt x="316" y="1"/>
                    <a:pt x="0" y="307"/>
                    <a:pt x="0" y="699"/>
                  </a:cubicBezTo>
                  <a:lnTo>
                    <a:pt x="0" y="852"/>
                  </a:lnTo>
                  <a:cubicBezTo>
                    <a:pt x="0" y="1053"/>
                    <a:pt x="38" y="1254"/>
                    <a:pt x="96" y="1436"/>
                  </a:cubicBezTo>
                  <a:lnTo>
                    <a:pt x="459" y="2537"/>
                  </a:lnTo>
                  <a:lnTo>
                    <a:pt x="1158" y="2537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6"/>
            <p:cNvSpPr/>
            <p:nvPr/>
          </p:nvSpPr>
          <p:spPr>
            <a:xfrm>
              <a:off x="7566600" y="2621051"/>
              <a:ext cx="72898" cy="72661"/>
            </a:xfrm>
            <a:custGeom>
              <a:rect b="b" l="l" r="r" t="t"/>
              <a:pathLst>
                <a:path extrusionOk="0" h="2767" w="2776">
                  <a:moveTo>
                    <a:pt x="699" y="1"/>
                  </a:moveTo>
                  <a:cubicBezTo>
                    <a:pt x="316" y="1"/>
                    <a:pt x="0" y="307"/>
                    <a:pt x="0" y="690"/>
                  </a:cubicBezTo>
                  <a:cubicBezTo>
                    <a:pt x="0" y="948"/>
                    <a:pt x="211" y="1149"/>
                    <a:pt x="469" y="1149"/>
                  </a:cubicBezTo>
                  <a:lnTo>
                    <a:pt x="2316" y="2767"/>
                  </a:lnTo>
                  <a:lnTo>
                    <a:pt x="2699" y="1408"/>
                  </a:lnTo>
                  <a:cubicBezTo>
                    <a:pt x="2747" y="1235"/>
                    <a:pt x="2776" y="1063"/>
                    <a:pt x="2776" y="891"/>
                  </a:cubicBezTo>
                  <a:lnTo>
                    <a:pt x="2776" y="460"/>
                  </a:lnTo>
                  <a:cubicBezTo>
                    <a:pt x="2776" y="202"/>
                    <a:pt x="2565" y="1"/>
                    <a:pt x="2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6"/>
            <p:cNvSpPr/>
            <p:nvPr/>
          </p:nvSpPr>
          <p:spPr>
            <a:xfrm>
              <a:off x="7578916" y="2711779"/>
              <a:ext cx="36213" cy="26917"/>
            </a:xfrm>
            <a:custGeom>
              <a:rect b="b" l="l" r="r" t="t"/>
              <a:pathLst>
                <a:path extrusionOk="0" h="1025" w="1379">
                  <a:moveTo>
                    <a:pt x="0" y="1"/>
                  </a:moveTo>
                  <a:lnTo>
                    <a:pt x="0" y="1025"/>
                  </a:lnTo>
                  <a:lnTo>
                    <a:pt x="1378" y="1025"/>
                  </a:lnTo>
                  <a:lnTo>
                    <a:pt x="1378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6"/>
            <p:cNvSpPr/>
            <p:nvPr/>
          </p:nvSpPr>
          <p:spPr>
            <a:xfrm>
              <a:off x="7578916" y="2712042"/>
              <a:ext cx="36213" cy="14653"/>
            </a:xfrm>
            <a:custGeom>
              <a:rect b="b" l="l" r="r" t="t"/>
              <a:pathLst>
                <a:path extrusionOk="0" h="558" w="1379">
                  <a:moveTo>
                    <a:pt x="0" y="0"/>
                  </a:moveTo>
                  <a:lnTo>
                    <a:pt x="0" y="421"/>
                  </a:lnTo>
                  <a:cubicBezTo>
                    <a:pt x="220" y="512"/>
                    <a:pt x="455" y="558"/>
                    <a:pt x="689" y="558"/>
                  </a:cubicBezTo>
                  <a:cubicBezTo>
                    <a:pt x="924" y="558"/>
                    <a:pt x="1158" y="512"/>
                    <a:pt x="1378" y="421"/>
                  </a:cubicBezTo>
                  <a:lnTo>
                    <a:pt x="1378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6"/>
            <p:cNvSpPr/>
            <p:nvPr/>
          </p:nvSpPr>
          <p:spPr>
            <a:xfrm>
              <a:off x="7536427" y="2726616"/>
              <a:ext cx="121164" cy="64101"/>
            </a:xfrm>
            <a:custGeom>
              <a:rect b="b" l="l" r="r" t="t"/>
              <a:pathLst>
                <a:path extrusionOk="0" h="2441" w="4614">
                  <a:moveTo>
                    <a:pt x="1618" y="0"/>
                  </a:moveTo>
                  <a:lnTo>
                    <a:pt x="499" y="316"/>
                  </a:lnTo>
                  <a:cubicBezTo>
                    <a:pt x="202" y="402"/>
                    <a:pt x="1" y="670"/>
                    <a:pt x="1" y="986"/>
                  </a:cubicBezTo>
                  <a:lnTo>
                    <a:pt x="1" y="2211"/>
                  </a:lnTo>
                  <a:cubicBezTo>
                    <a:pt x="1" y="2336"/>
                    <a:pt x="106" y="2441"/>
                    <a:pt x="231" y="2441"/>
                  </a:cubicBezTo>
                  <a:lnTo>
                    <a:pt x="4384" y="2441"/>
                  </a:lnTo>
                  <a:cubicBezTo>
                    <a:pt x="4509" y="2441"/>
                    <a:pt x="4614" y="2336"/>
                    <a:pt x="4614" y="2211"/>
                  </a:cubicBezTo>
                  <a:lnTo>
                    <a:pt x="4614" y="986"/>
                  </a:lnTo>
                  <a:cubicBezTo>
                    <a:pt x="4614" y="670"/>
                    <a:pt x="4413" y="402"/>
                    <a:pt x="4116" y="316"/>
                  </a:cubicBezTo>
                  <a:lnTo>
                    <a:pt x="2996" y="0"/>
                  </a:lnTo>
                  <a:lnTo>
                    <a:pt x="2307" y="460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6"/>
            <p:cNvSpPr/>
            <p:nvPr/>
          </p:nvSpPr>
          <p:spPr>
            <a:xfrm>
              <a:off x="7590969" y="2738670"/>
              <a:ext cx="12106" cy="52047"/>
            </a:xfrm>
            <a:custGeom>
              <a:rect b="b" l="l" r="r" t="t"/>
              <a:pathLst>
                <a:path extrusionOk="0" h="1982" w="461">
                  <a:moveTo>
                    <a:pt x="116" y="1"/>
                  </a:moveTo>
                  <a:lnTo>
                    <a:pt x="1" y="1982"/>
                  </a:lnTo>
                  <a:lnTo>
                    <a:pt x="460" y="1982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6"/>
            <p:cNvSpPr/>
            <p:nvPr/>
          </p:nvSpPr>
          <p:spPr>
            <a:xfrm>
              <a:off x="7560560" y="2651434"/>
              <a:ext cx="72924" cy="66674"/>
            </a:xfrm>
            <a:custGeom>
              <a:rect b="b" l="l" r="r" t="t"/>
              <a:pathLst>
                <a:path extrusionOk="0" h="2539" w="2777">
                  <a:moveTo>
                    <a:pt x="864" y="1"/>
                  </a:moveTo>
                  <a:cubicBezTo>
                    <a:pt x="748" y="1"/>
                    <a:pt x="636" y="56"/>
                    <a:pt x="556" y="136"/>
                  </a:cubicBezTo>
                  <a:lnTo>
                    <a:pt x="144" y="557"/>
                  </a:lnTo>
                  <a:cubicBezTo>
                    <a:pt x="49" y="643"/>
                    <a:pt x="1" y="758"/>
                    <a:pt x="1" y="882"/>
                  </a:cubicBezTo>
                  <a:lnTo>
                    <a:pt x="1" y="1150"/>
                  </a:lnTo>
                  <a:cubicBezTo>
                    <a:pt x="1" y="1916"/>
                    <a:pt x="623" y="2538"/>
                    <a:pt x="1388" y="2538"/>
                  </a:cubicBezTo>
                  <a:cubicBezTo>
                    <a:pt x="2154" y="2538"/>
                    <a:pt x="2776" y="1916"/>
                    <a:pt x="2776" y="1150"/>
                  </a:cubicBezTo>
                  <a:lnTo>
                    <a:pt x="2776" y="854"/>
                  </a:lnTo>
                  <a:cubicBezTo>
                    <a:pt x="2776" y="729"/>
                    <a:pt x="2728" y="614"/>
                    <a:pt x="2642" y="528"/>
                  </a:cubicBezTo>
                  <a:cubicBezTo>
                    <a:pt x="2288" y="184"/>
                    <a:pt x="1628" y="21"/>
                    <a:pt x="891" y="2"/>
                  </a:cubicBezTo>
                  <a:cubicBezTo>
                    <a:pt x="882" y="1"/>
                    <a:pt x="873" y="1"/>
                    <a:pt x="864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6"/>
            <p:cNvSpPr/>
            <p:nvPr/>
          </p:nvSpPr>
          <p:spPr>
            <a:xfrm>
              <a:off x="7560560" y="2651434"/>
              <a:ext cx="72661" cy="65151"/>
            </a:xfrm>
            <a:custGeom>
              <a:rect b="b" l="l" r="r" t="t"/>
              <a:pathLst>
                <a:path extrusionOk="0" h="2481" w="2767">
                  <a:moveTo>
                    <a:pt x="864" y="1"/>
                  </a:moveTo>
                  <a:cubicBezTo>
                    <a:pt x="748" y="1"/>
                    <a:pt x="636" y="56"/>
                    <a:pt x="556" y="136"/>
                  </a:cubicBezTo>
                  <a:lnTo>
                    <a:pt x="135" y="557"/>
                  </a:lnTo>
                  <a:cubicBezTo>
                    <a:pt x="49" y="643"/>
                    <a:pt x="1" y="758"/>
                    <a:pt x="1" y="882"/>
                  </a:cubicBezTo>
                  <a:lnTo>
                    <a:pt x="1" y="1150"/>
                  </a:lnTo>
                  <a:cubicBezTo>
                    <a:pt x="1" y="1763"/>
                    <a:pt x="412" y="2308"/>
                    <a:pt x="1006" y="2481"/>
                  </a:cubicBezTo>
                  <a:cubicBezTo>
                    <a:pt x="805" y="2232"/>
                    <a:pt x="690" y="1926"/>
                    <a:pt x="699" y="1610"/>
                  </a:cubicBezTo>
                  <a:lnTo>
                    <a:pt x="699" y="940"/>
                  </a:lnTo>
                  <a:cubicBezTo>
                    <a:pt x="699" y="683"/>
                    <a:pt x="901" y="479"/>
                    <a:pt x="1154" y="479"/>
                  </a:cubicBezTo>
                  <a:cubicBezTo>
                    <a:pt x="1165" y="479"/>
                    <a:pt x="1176" y="480"/>
                    <a:pt x="1187" y="480"/>
                  </a:cubicBezTo>
                  <a:cubicBezTo>
                    <a:pt x="1647" y="509"/>
                    <a:pt x="2345" y="586"/>
                    <a:pt x="2767" y="787"/>
                  </a:cubicBezTo>
                  <a:cubicBezTo>
                    <a:pt x="2757" y="691"/>
                    <a:pt x="2709" y="595"/>
                    <a:pt x="2642" y="528"/>
                  </a:cubicBezTo>
                  <a:cubicBezTo>
                    <a:pt x="2278" y="184"/>
                    <a:pt x="1628" y="21"/>
                    <a:pt x="891" y="2"/>
                  </a:cubicBezTo>
                  <a:cubicBezTo>
                    <a:pt x="882" y="1"/>
                    <a:pt x="873" y="1"/>
                    <a:pt x="864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6"/>
            <p:cNvSpPr/>
            <p:nvPr/>
          </p:nvSpPr>
          <p:spPr>
            <a:xfrm>
              <a:off x="7536427" y="2741952"/>
              <a:ext cx="24159" cy="48528"/>
            </a:xfrm>
            <a:custGeom>
              <a:rect b="b" l="l" r="r" t="t"/>
              <a:pathLst>
                <a:path extrusionOk="0" h="1848" w="920">
                  <a:moveTo>
                    <a:pt x="125" y="0"/>
                  </a:moveTo>
                  <a:cubicBezTo>
                    <a:pt x="39" y="115"/>
                    <a:pt x="1" y="249"/>
                    <a:pt x="1" y="393"/>
                  </a:cubicBezTo>
                  <a:lnTo>
                    <a:pt x="1" y="1618"/>
                  </a:lnTo>
                  <a:cubicBezTo>
                    <a:pt x="1" y="1752"/>
                    <a:pt x="97" y="1847"/>
                    <a:pt x="231" y="1847"/>
                  </a:cubicBezTo>
                  <a:lnTo>
                    <a:pt x="920" y="1847"/>
                  </a:lnTo>
                  <a:lnTo>
                    <a:pt x="920" y="1091"/>
                  </a:lnTo>
                  <a:cubicBezTo>
                    <a:pt x="920" y="900"/>
                    <a:pt x="853" y="728"/>
                    <a:pt x="719" y="594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6"/>
            <p:cNvSpPr/>
            <p:nvPr/>
          </p:nvSpPr>
          <p:spPr>
            <a:xfrm>
              <a:off x="7633195" y="2741952"/>
              <a:ext cx="24396" cy="48528"/>
            </a:xfrm>
            <a:custGeom>
              <a:rect b="b" l="l" r="r" t="t"/>
              <a:pathLst>
                <a:path extrusionOk="0" h="1848" w="929">
                  <a:moveTo>
                    <a:pt x="804" y="0"/>
                  </a:moveTo>
                  <a:lnTo>
                    <a:pt x="211" y="594"/>
                  </a:lnTo>
                  <a:cubicBezTo>
                    <a:pt x="77" y="728"/>
                    <a:pt x="1" y="900"/>
                    <a:pt x="10" y="1091"/>
                  </a:cubicBezTo>
                  <a:lnTo>
                    <a:pt x="10" y="1847"/>
                  </a:lnTo>
                  <a:lnTo>
                    <a:pt x="699" y="1847"/>
                  </a:lnTo>
                  <a:cubicBezTo>
                    <a:pt x="824" y="1847"/>
                    <a:pt x="929" y="1752"/>
                    <a:pt x="929" y="1618"/>
                  </a:cubicBezTo>
                  <a:lnTo>
                    <a:pt x="929" y="393"/>
                  </a:lnTo>
                  <a:cubicBezTo>
                    <a:pt x="929" y="249"/>
                    <a:pt x="891" y="115"/>
                    <a:pt x="804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6"/>
            <p:cNvSpPr/>
            <p:nvPr/>
          </p:nvSpPr>
          <p:spPr>
            <a:xfrm>
              <a:off x="7590733" y="2738670"/>
              <a:ext cx="12342" cy="12106"/>
            </a:xfrm>
            <a:custGeom>
              <a:rect b="b" l="l" r="r" t="t"/>
              <a:pathLst>
                <a:path extrusionOk="0" h="461" w="470">
                  <a:moveTo>
                    <a:pt x="0" y="1"/>
                  </a:moveTo>
                  <a:lnTo>
                    <a:pt x="0" y="345"/>
                  </a:lnTo>
                  <a:cubicBezTo>
                    <a:pt x="0" y="412"/>
                    <a:pt x="58" y="460"/>
                    <a:pt x="125" y="460"/>
                  </a:cubicBezTo>
                  <a:lnTo>
                    <a:pt x="354" y="460"/>
                  </a:lnTo>
                  <a:cubicBezTo>
                    <a:pt x="421" y="460"/>
                    <a:pt x="469" y="403"/>
                    <a:pt x="469" y="345"/>
                  </a:cubicBezTo>
                  <a:lnTo>
                    <a:pt x="469" y="1"/>
                  </a:ln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6"/>
            <p:cNvSpPr/>
            <p:nvPr/>
          </p:nvSpPr>
          <p:spPr>
            <a:xfrm>
              <a:off x="7572115" y="2721863"/>
              <a:ext cx="24921" cy="25498"/>
            </a:xfrm>
            <a:custGeom>
              <a:rect b="b" l="l" r="r" t="t"/>
              <a:pathLst>
                <a:path extrusionOk="0" h="971" w="949">
                  <a:moveTo>
                    <a:pt x="212" y="1"/>
                  </a:moveTo>
                  <a:cubicBezTo>
                    <a:pt x="185" y="1"/>
                    <a:pt x="160" y="13"/>
                    <a:pt x="145" y="38"/>
                  </a:cubicBezTo>
                  <a:lnTo>
                    <a:pt x="1" y="258"/>
                  </a:lnTo>
                  <a:lnTo>
                    <a:pt x="355" y="899"/>
                  </a:lnTo>
                  <a:cubicBezTo>
                    <a:pt x="378" y="946"/>
                    <a:pt x="422" y="971"/>
                    <a:pt x="469" y="971"/>
                  </a:cubicBezTo>
                  <a:cubicBezTo>
                    <a:pt x="499" y="971"/>
                    <a:pt x="530" y="960"/>
                    <a:pt x="556" y="937"/>
                  </a:cubicBezTo>
                  <a:lnTo>
                    <a:pt x="948" y="641"/>
                  </a:lnTo>
                  <a:lnTo>
                    <a:pt x="278" y="28"/>
                  </a:lnTo>
                  <a:cubicBezTo>
                    <a:pt x="260" y="10"/>
                    <a:pt x="236" y="1"/>
                    <a:pt x="212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6"/>
            <p:cNvSpPr/>
            <p:nvPr/>
          </p:nvSpPr>
          <p:spPr>
            <a:xfrm>
              <a:off x="7597009" y="2721863"/>
              <a:ext cx="24894" cy="25498"/>
            </a:xfrm>
            <a:custGeom>
              <a:rect b="b" l="l" r="r" t="t"/>
              <a:pathLst>
                <a:path extrusionOk="0" h="971" w="948">
                  <a:moveTo>
                    <a:pt x="737" y="1"/>
                  </a:moveTo>
                  <a:cubicBezTo>
                    <a:pt x="713" y="1"/>
                    <a:pt x="688" y="10"/>
                    <a:pt x="670" y="28"/>
                  </a:cubicBezTo>
                  <a:lnTo>
                    <a:pt x="0" y="641"/>
                  </a:lnTo>
                  <a:lnTo>
                    <a:pt x="393" y="937"/>
                  </a:lnTo>
                  <a:cubicBezTo>
                    <a:pt x="419" y="960"/>
                    <a:pt x="450" y="971"/>
                    <a:pt x="480" y="971"/>
                  </a:cubicBezTo>
                  <a:cubicBezTo>
                    <a:pt x="526" y="971"/>
                    <a:pt x="571" y="946"/>
                    <a:pt x="594" y="899"/>
                  </a:cubicBezTo>
                  <a:lnTo>
                    <a:pt x="948" y="258"/>
                  </a:lnTo>
                  <a:lnTo>
                    <a:pt x="804" y="38"/>
                  </a:lnTo>
                  <a:cubicBezTo>
                    <a:pt x="789" y="13"/>
                    <a:pt x="763" y="1"/>
                    <a:pt x="737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6"/>
            <p:cNvSpPr/>
            <p:nvPr/>
          </p:nvSpPr>
          <p:spPr>
            <a:xfrm>
              <a:off x="7827204" y="2602958"/>
              <a:ext cx="48528" cy="42515"/>
            </a:xfrm>
            <a:custGeom>
              <a:rect b="b" l="l" r="r" t="t"/>
              <a:pathLst>
                <a:path extrusionOk="0" h="1619" w="1848">
                  <a:moveTo>
                    <a:pt x="920" y="1"/>
                  </a:moveTo>
                  <a:cubicBezTo>
                    <a:pt x="412" y="1"/>
                    <a:pt x="1" y="365"/>
                    <a:pt x="1" y="805"/>
                  </a:cubicBezTo>
                  <a:cubicBezTo>
                    <a:pt x="1" y="1255"/>
                    <a:pt x="412" y="1618"/>
                    <a:pt x="920" y="1618"/>
                  </a:cubicBezTo>
                  <a:cubicBezTo>
                    <a:pt x="1427" y="1618"/>
                    <a:pt x="1848" y="1255"/>
                    <a:pt x="1848" y="805"/>
                  </a:cubicBezTo>
                  <a:cubicBezTo>
                    <a:pt x="1848" y="365"/>
                    <a:pt x="1427" y="1"/>
                    <a:pt x="9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6"/>
            <p:cNvSpPr/>
            <p:nvPr/>
          </p:nvSpPr>
          <p:spPr>
            <a:xfrm>
              <a:off x="7827204" y="2602958"/>
              <a:ext cx="33219" cy="42515"/>
            </a:xfrm>
            <a:custGeom>
              <a:rect b="b" l="l" r="r" t="t"/>
              <a:pathLst>
                <a:path extrusionOk="0" h="1619" w="1265">
                  <a:moveTo>
                    <a:pt x="920" y="1"/>
                  </a:moveTo>
                  <a:cubicBezTo>
                    <a:pt x="412" y="1"/>
                    <a:pt x="1" y="355"/>
                    <a:pt x="1" y="805"/>
                  </a:cubicBezTo>
                  <a:cubicBezTo>
                    <a:pt x="1" y="1255"/>
                    <a:pt x="412" y="1618"/>
                    <a:pt x="920" y="1618"/>
                  </a:cubicBezTo>
                  <a:cubicBezTo>
                    <a:pt x="1034" y="1609"/>
                    <a:pt x="1159" y="1590"/>
                    <a:pt x="1264" y="1551"/>
                  </a:cubicBezTo>
                  <a:cubicBezTo>
                    <a:pt x="939" y="1456"/>
                    <a:pt x="699" y="1149"/>
                    <a:pt x="690" y="805"/>
                  </a:cubicBezTo>
                  <a:cubicBezTo>
                    <a:pt x="699" y="460"/>
                    <a:pt x="939" y="164"/>
                    <a:pt x="1264" y="58"/>
                  </a:cubicBezTo>
                  <a:cubicBezTo>
                    <a:pt x="1159" y="20"/>
                    <a:pt x="1034" y="1"/>
                    <a:pt x="9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6"/>
            <p:cNvSpPr/>
            <p:nvPr/>
          </p:nvSpPr>
          <p:spPr>
            <a:xfrm>
              <a:off x="7796795" y="2706002"/>
              <a:ext cx="109110" cy="84715"/>
            </a:xfrm>
            <a:custGeom>
              <a:rect b="b" l="l" r="r" t="t"/>
              <a:pathLst>
                <a:path extrusionOk="0" h="3226" w="4155">
                  <a:moveTo>
                    <a:pt x="1388" y="1"/>
                  </a:moveTo>
                  <a:lnTo>
                    <a:pt x="1388" y="690"/>
                  </a:lnTo>
                  <a:cubicBezTo>
                    <a:pt x="1379" y="862"/>
                    <a:pt x="1283" y="1025"/>
                    <a:pt x="1130" y="1101"/>
                  </a:cubicBezTo>
                  <a:lnTo>
                    <a:pt x="384" y="1474"/>
                  </a:lnTo>
                  <a:cubicBezTo>
                    <a:pt x="144" y="1589"/>
                    <a:pt x="1" y="1829"/>
                    <a:pt x="1" y="2097"/>
                  </a:cubicBezTo>
                  <a:lnTo>
                    <a:pt x="1" y="2996"/>
                  </a:lnTo>
                  <a:cubicBezTo>
                    <a:pt x="1" y="3121"/>
                    <a:pt x="106" y="3226"/>
                    <a:pt x="230" y="3226"/>
                  </a:cubicBezTo>
                  <a:lnTo>
                    <a:pt x="3925" y="3226"/>
                  </a:lnTo>
                  <a:cubicBezTo>
                    <a:pt x="4049" y="3226"/>
                    <a:pt x="4154" y="3121"/>
                    <a:pt x="4154" y="2996"/>
                  </a:cubicBezTo>
                  <a:lnTo>
                    <a:pt x="4154" y="2097"/>
                  </a:lnTo>
                  <a:cubicBezTo>
                    <a:pt x="4154" y="1829"/>
                    <a:pt x="4011" y="1589"/>
                    <a:pt x="3781" y="1474"/>
                  </a:cubicBezTo>
                  <a:lnTo>
                    <a:pt x="3035" y="1101"/>
                  </a:lnTo>
                  <a:cubicBezTo>
                    <a:pt x="2872" y="1025"/>
                    <a:pt x="2776" y="862"/>
                    <a:pt x="2776" y="690"/>
                  </a:cubicBezTo>
                  <a:lnTo>
                    <a:pt x="2776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6"/>
            <p:cNvSpPr/>
            <p:nvPr/>
          </p:nvSpPr>
          <p:spPr>
            <a:xfrm>
              <a:off x="7832745" y="2706002"/>
              <a:ext cx="37210" cy="24159"/>
            </a:xfrm>
            <a:custGeom>
              <a:rect b="b" l="l" r="r" t="t"/>
              <a:pathLst>
                <a:path extrusionOk="0" h="920" w="1417">
                  <a:moveTo>
                    <a:pt x="19" y="1"/>
                  </a:moveTo>
                  <a:lnTo>
                    <a:pt x="19" y="690"/>
                  </a:lnTo>
                  <a:cubicBezTo>
                    <a:pt x="10" y="718"/>
                    <a:pt x="10" y="747"/>
                    <a:pt x="0" y="776"/>
                  </a:cubicBezTo>
                  <a:cubicBezTo>
                    <a:pt x="230" y="872"/>
                    <a:pt x="469" y="919"/>
                    <a:pt x="709" y="919"/>
                  </a:cubicBezTo>
                  <a:cubicBezTo>
                    <a:pt x="948" y="919"/>
                    <a:pt x="1187" y="872"/>
                    <a:pt x="1417" y="776"/>
                  </a:cubicBezTo>
                  <a:cubicBezTo>
                    <a:pt x="1407" y="747"/>
                    <a:pt x="1407" y="718"/>
                    <a:pt x="1407" y="690"/>
                  </a:cubicBezTo>
                  <a:lnTo>
                    <a:pt x="1407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6"/>
            <p:cNvSpPr/>
            <p:nvPr/>
          </p:nvSpPr>
          <p:spPr>
            <a:xfrm>
              <a:off x="7797058" y="2737672"/>
              <a:ext cx="109084" cy="53045"/>
            </a:xfrm>
            <a:custGeom>
              <a:rect b="b" l="l" r="r" t="t"/>
              <a:pathLst>
                <a:path extrusionOk="0" h="2020" w="4154">
                  <a:moveTo>
                    <a:pt x="910" y="1"/>
                  </a:moveTo>
                  <a:lnTo>
                    <a:pt x="383" y="268"/>
                  </a:lnTo>
                  <a:cubicBezTo>
                    <a:pt x="144" y="383"/>
                    <a:pt x="0" y="623"/>
                    <a:pt x="0" y="891"/>
                  </a:cubicBezTo>
                  <a:lnTo>
                    <a:pt x="0" y="1790"/>
                  </a:lnTo>
                  <a:cubicBezTo>
                    <a:pt x="0" y="1915"/>
                    <a:pt x="106" y="2020"/>
                    <a:pt x="230" y="2020"/>
                  </a:cubicBezTo>
                  <a:lnTo>
                    <a:pt x="3915" y="2020"/>
                  </a:lnTo>
                  <a:cubicBezTo>
                    <a:pt x="4049" y="2020"/>
                    <a:pt x="4154" y="1915"/>
                    <a:pt x="4154" y="1790"/>
                  </a:cubicBezTo>
                  <a:lnTo>
                    <a:pt x="4154" y="891"/>
                  </a:lnTo>
                  <a:cubicBezTo>
                    <a:pt x="4154" y="623"/>
                    <a:pt x="4001" y="383"/>
                    <a:pt x="3771" y="268"/>
                  </a:cubicBezTo>
                  <a:lnTo>
                    <a:pt x="3235" y="1"/>
                  </a:lnTo>
                  <a:cubicBezTo>
                    <a:pt x="2962" y="422"/>
                    <a:pt x="2517" y="632"/>
                    <a:pt x="2072" y="632"/>
                  </a:cubicBezTo>
                  <a:cubicBezTo>
                    <a:pt x="1627" y="632"/>
                    <a:pt x="1182" y="422"/>
                    <a:pt x="910" y="1"/>
                  </a:cubicBez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7809111" y="2621051"/>
              <a:ext cx="84715" cy="84741"/>
            </a:xfrm>
            <a:custGeom>
              <a:rect b="b" l="l" r="r" t="t"/>
              <a:pathLst>
                <a:path extrusionOk="0" h="3227" w="3226">
                  <a:moveTo>
                    <a:pt x="1609" y="1"/>
                  </a:moveTo>
                  <a:cubicBezTo>
                    <a:pt x="719" y="1"/>
                    <a:pt x="1" y="728"/>
                    <a:pt x="1" y="1618"/>
                  </a:cubicBezTo>
                  <a:cubicBezTo>
                    <a:pt x="1" y="2508"/>
                    <a:pt x="719" y="3226"/>
                    <a:pt x="1609" y="3226"/>
                  </a:cubicBezTo>
                  <a:cubicBezTo>
                    <a:pt x="2499" y="3226"/>
                    <a:pt x="3226" y="2508"/>
                    <a:pt x="3226" y="1618"/>
                  </a:cubicBezTo>
                  <a:cubicBezTo>
                    <a:pt x="3226" y="728"/>
                    <a:pt x="2499" y="1"/>
                    <a:pt x="16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7824447" y="2621051"/>
              <a:ext cx="71138" cy="76443"/>
            </a:xfrm>
            <a:custGeom>
              <a:rect b="b" l="l" r="r" t="t"/>
              <a:pathLst>
                <a:path extrusionOk="0" h="2911" w="2709">
                  <a:moveTo>
                    <a:pt x="1034" y="1"/>
                  </a:moveTo>
                  <a:cubicBezTo>
                    <a:pt x="259" y="1"/>
                    <a:pt x="1" y="1063"/>
                    <a:pt x="699" y="1408"/>
                  </a:cubicBezTo>
                  <a:cubicBezTo>
                    <a:pt x="718" y="1417"/>
                    <a:pt x="737" y="1427"/>
                    <a:pt x="757" y="1427"/>
                  </a:cubicBezTo>
                  <a:lnTo>
                    <a:pt x="1560" y="2891"/>
                  </a:lnTo>
                  <a:cubicBezTo>
                    <a:pt x="1560" y="2891"/>
                    <a:pt x="1781" y="2901"/>
                    <a:pt x="1991" y="2910"/>
                  </a:cubicBezTo>
                  <a:cubicBezTo>
                    <a:pt x="2460" y="2556"/>
                    <a:pt x="2709" y="1972"/>
                    <a:pt x="2623" y="1389"/>
                  </a:cubicBezTo>
                  <a:cubicBezTo>
                    <a:pt x="2527" y="728"/>
                    <a:pt x="2039" y="192"/>
                    <a:pt x="1388" y="39"/>
                  </a:cubicBezTo>
                  <a:cubicBezTo>
                    <a:pt x="1273" y="20"/>
                    <a:pt x="1149" y="1"/>
                    <a:pt x="10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7814888" y="2658393"/>
              <a:ext cx="72661" cy="59715"/>
            </a:xfrm>
            <a:custGeom>
              <a:rect b="b" l="l" r="r" t="t"/>
              <a:pathLst>
                <a:path extrusionOk="0" h="2274" w="2767">
                  <a:moveTo>
                    <a:pt x="1075" y="1"/>
                  </a:moveTo>
                  <a:cubicBezTo>
                    <a:pt x="986" y="1"/>
                    <a:pt x="903" y="49"/>
                    <a:pt x="862" y="139"/>
                  </a:cubicBezTo>
                  <a:cubicBezTo>
                    <a:pt x="786" y="292"/>
                    <a:pt x="680" y="436"/>
                    <a:pt x="546" y="550"/>
                  </a:cubicBezTo>
                  <a:cubicBezTo>
                    <a:pt x="422" y="656"/>
                    <a:pt x="288" y="751"/>
                    <a:pt x="135" y="828"/>
                  </a:cubicBezTo>
                  <a:cubicBezTo>
                    <a:pt x="49" y="876"/>
                    <a:pt x="1" y="971"/>
                    <a:pt x="20" y="1067"/>
                  </a:cubicBezTo>
                  <a:cubicBezTo>
                    <a:pt x="106" y="1756"/>
                    <a:pt x="699" y="2273"/>
                    <a:pt x="1389" y="2273"/>
                  </a:cubicBezTo>
                  <a:cubicBezTo>
                    <a:pt x="2106" y="2263"/>
                    <a:pt x="2709" y="1718"/>
                    <a:pt x="2767" y="1000"/>
                  </a:cubicBezTo>
                  <a:cubicBezTo>
                    <a:pt x="2767" y="924"/>
                    <a:pt x="2738" y="857"/>
                    <a:pt x="2690" y="809"/>
                  </a:cubicBezTo>
                  <a:cubicBezTo>
                    <a:pt x="2231" y="426"/>
                    <a:pt x="1695" y="158"/>
                    <a:pt x="1121" y="5"/>
                  </a:cubicBezTo>
                  <a:cubicBezTo>
                    <a:pt x="1105" y="2"/>
                    <a:pt x="1090" y="1"/>
                    <a:pt x="1075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7815151" y="2658393"/>
              <a:ext cx="72661" cy="59190"/>
            </a:xfrm>
            <a:custGeom>
              <a:rect b="b" l="l" r="r" t="t"/>
              <a:pathLst>
                <a:path extrusionOk="0" h="2254" w="2767">
                  <a:moveTo>
                    <a:pt x="1065" y="1"/>
                  </a:moveTo>
                  <a:cubicBezTo>
                    <a:pt x="976" y="1"/>
                    <a:pt x="893" y="49"/>
                    <a:pt x="852" y="139"/>
                  </a:cubicBezTo>
                  <a:cubicBezTo>
                    <a:pt x="795" y="244"/>
                    <a:pt x="728" y="349"/>
                    <a:pt x="642" y="445"/>
                  </a:cubicBezTo>
                  <a:cubicBezTo>
                    <a:pt x="613" y="483"/>
                    <a:pt x="575" y="512"/>
                    <a:pt x="536" y="550"/>
                  </a:cubicBezTo>
                  <a:cubicBezTo>
                    <a:pt x="412" y="656"/>
                    <a:pt x="278" y="751"/>
                    <a:pt x="134" y="828"/>
                  </a:cubicBezTo>
                  <a:cubicBezTo>
                    <a:pt x="48" y="866"/>
                    <a:pt x="0" y="962"/>
                    <a:pt x="10" y="1067"/>
                  </a:cubicBezTo>
                  <a:cubicBezTo>
                    <a:pt x="96" y="1670"/>
                    <a:pt x="565" y="2158"/>
                    <a:pt x="1178" y="2254"/>
                  </a:cubicBezTo>
                  <a:cubicBezTo>
                    <a:pt x="862" y="2062"/>
                    <a:pt x="680" y="1708"/>
                    <a:pt x="699" y="1345"/>
                  </a:cubicBezTo>
                  <a:lnTo>
                    <a:pt x="699" y="1019"/>
                  </a:lnTo>
                  <a:cubicBezTo>
                    <a:pt x="747" y="981"/>
                    <a:pt x="804" y="943"/>
                    <a:pt x="852" y="895"/>
                  </a:cubicBezTo>
                  <a:cubicBezTo>
                    <a:pt x="977" y="780"/>
                    <a:pt x="1091" y="656"/>
                    <a:pt x="1187" y="512"/>
                  </a:cubicBezTo>
                  <a:cubicBezTo>
                    <a:pt x="1618" y="646"/>
                    <a:pt x="2029" y="866"/>
                    <a:pt x="2383" y="1163"/>
                  </a:cubicBezTo>
                  <a:cubicBezTo>
                    <a:pt x="2422" y="1201"/>
                    <a:pt x="2537" y="1306"/>
                    <a:pt x="2661" y="1421"/>
                  </a:cubicBezTo>
                  <a:cubicBezTo>
                    <a:pt x="2718" y="1287"/>
                    <a:pt x="2747" y="1144"/>
                    <a:pt x="2766" y="1000"/>
                  </a:cubicBezTo>
                  <a:cubicBezTo>
                    <a:pt x="2766" y="924"/>
                    <a:pt x="2738" y="857"/>
                    <a:pt x="2680" y="809"/>
                  </a:cubicBezTo>
                  <a:cubicBezTo>
                    <a:pt x="2221" y="426"/>
                    <a:pt x="1685" y="158"/>
                    <a:pt x="1111" y="5"/>
                  </a:cubicBezTo>
                  <a:cubicBezTo>
                    <a:pt x="1095" y="2"/>
                    <a:pt x="1080" y="1"/>
                    <a:pt x="1065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6"/>
            <p:cNvSpPr/>
            <p:nvPr/>
          </p:nvSpPr>
          <p:spPr>
            <a:xfrm>
              <a:off x="7796795" y="2749988"/>
              <a:ext cx="24422" cy="40729"/>
            </a:xfrm>
            <a:custGeom>
              <a:rect b="b" l="l" r="r" t="t"/>
              <a:pathLst>
                <a:path extrusionOk="0" h="1551" w="930">
                  <a:moveTo>
                    <a:pt x="144" y="0"/>
                  </a:moveTo>
                  <a:cubicBezTo>
                    <a:pt x="49" y="125"/>
                    <a:pt x="1" y="268"/>
                    <a:pt x="1" y="422"/>
                  </a:cubicBezTo>
                  <a:lnTo>
                    <a:pt x="1" y="1321"/>
                  </a:lnTo>
                  <a:cubicBezTo>
                    <a:pt x="1" y="1446"/>
                    <a:pt x="106" y="1551"/>
                    <a:pt x="230" y="1551"/>
                  </a:cubicBezTo>
                  <a:lnTo>
                    <a:pt x="929" y="1551"/>
                  </a:lnTo>
                  <a:lnTo>
                    <a:pt x="929" y="852"/>
                  </a:lnTo>
                  <a:cubicBezTo>
                    <a:pt x="920" y="709"/>
                    <a:pt x="862" y="575"/>
                    <a:pt x="747" y="48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6"/>
            <p:cNvSpPr/>
            <p:nvPr/>
          </p:nvSpPr>
          <p:spPr>
            <a:xfrm>
              <a:off x="7881746" y="2749988"/>
              <a:ext cx="24159" cy="40729"/>
            </a:xfrm>
            <a:custGeom>
              <a:rect b="b" l="l" r="r" t="t"/>
              <a:pathLst>
                <a:path extrusionOk="0" h="1551" w="920">
                  <a:moveTo>
                    <a:pt x="785" y="0"/>
                  </a:moveTo>
                  <a:lnTo>
                    <a:pt x="173" y="489"/>
                  </a:lnTo>
                  <a:cubicBezTo>
                    <a:pt x="68" y="575"/>
                    <a:pt x="1" y="709"/>
                    <a:pt x="1" y="852"/>
                  </a:cubicBezTo>
                  <a:lnTo>
                    <a:pt x="1" y="1551"/>
                  </a:lnTo>
                  <a:lnTo>
                    <a:pt x="690" y="1551"/>
                  </a:lnTo>
                  <a:cubicBezTo>
                    <a:pt x="814" y="1551"/>
                    <a:pt x="919" y="1446"/>
                    <a:pt x="919" y="1321"/>
                  </a:cubicBezTo>
                  <a:lnTo>
                    <a:pt x="919" y="422"/>
                  </a:lnTo>
                  <a:cubicBezTo>
                    <a:pt x="919" y="268"/>
                    <a:pt x="871" y="125"/>
                    <a:pt x="785" y="0"/>
                  </a:cubicBez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3" name="Google Shape;1503;p46"/>
          <p:cNvGrpSpPr/>
          <p:nvPr/>
        </p:nvGrpSpPr>
        <p:grpSpPr>
          <a:xfrm>
            <a:off x="6609029" y="2821443"/>
            <a:ext cx="780293" cy="719491"/>
            <a:chOff x="1845321" y="1512744"/>
            <a:chExt cx="352723" cy="353090"/>
          </a:xfrm>
        </p:grpSpPr>
        <p:sp>
          <p:nvSpPr>
            <p:cNvPr id="1504" name="Google Shape;1504;p46"/>
            <p:cNvSpPr/>
            <p:nvPr/>
          </p:nvSpPr>
          <p:spPr>
            <a:xfrm>
              <a:off x="1964888" y="1700444"/>
              <a:ext cx="113563" cy="96917"/>
            </a:xfrm>
            <a:custGeom>
              <a:rect b="b" l="l" r="r" t="t"/>
              <a:pathLst>
                <a:path extrusionOk="0" h="3697" w="4332">
                  <a:moveTo>
                    <a:pt x="1517" y="1"/>
                  </a:moveTo>
                  <a:lnTo>
                    <a:pt x="1517" y="289"/>
                  </a:lnTo>
                  <a:cubicBezTo>
                    <a:pt x="1517" y="376"/>
                    <a:pt x="1459" y="463"/>
                    <a:pt x="1387" y="492"/>
                  </a:cubicBezTo>
                  <a:lnTo>
                    <a:pt x="391" y="925"/>
                  </a:lnTo>
                  <a:cubicBezTo>
                    <a:pt x="145" y="1026"/>
                    <a:pt x="1" y="1257"/>
                    <a:pt x="1" y="1516"/>
                  </a:cubicBezTo>
                  <a:lnTo>
                    <a:pt x="1" y="3696"/>
                  </a:lnTo>
                  <a:lnTo>
                    <a:pt x="4332" y="3696"/>
                  </a:lnTo>
                  <a:lnTo>
                    <a:pt x="4332" y="1516"/>
                  </a:lnTo>
                  <a:cubicBezTo>
                    <a:pt x="4332" y="1257"/>
                    <a:pt x="4173" y="1026"/>
                    <a:pt x="3942" y="925"/>
                  </a:cubicBezTo>
                  <a:lnTo>
                    <a:pt x="2946" y="492"/>
                  </a:lnTo>
                  <a:cubicBezTo>
                    <a:pt x="2859" y="463"/>
                    <a:pt x="2816" y="376"/>
                    <a:pt x="2816" y="289"/>
                  </a:cubicBezTo>
                  <a:lnTo>
                    <a:pt x="2816" y="1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6"/>
            <p:cNvSpPr/>
            <p:nvPr/>
          </p:nvSpPr>
          <p:spPr>
            <a:xfrm>
              <a:off x="2001615" y="1700444"/>
              <a:ext cx="39742" cy="17066"/>
            </a:xfrm>
            <a:custGeom>
              <a:rect b="b" l="l" r="r" t="t"/>
              <a:pathLst>
                <a:path extrusionOk="0" h="651" w="1516">
                  <a:moveTo>
                    <a:pt x="116" y="1"/>
                  </a:moveTo>
                  <a:lnTo>
                    <a:pt x="116" y="289"/>
                  </a:lnTo>
                  <a:cubicBezTo>
                    <a:pt x="116" y="362"/>
                    <a:pt x="72" y="434"/>
                    <a:pt x="0" y="477"/>
                  </a:cubicBezTo>
                  <a:cubicBezTo>
                    <a:pt x="246" y="593"/>
                    <a:pt x="505" y="650"/>
                    <a:pt x="765" y="650"/>
                  </a:cubicBezTo>
                  <a:cubicBezTo>
                    <a:pt x="1025" y="650"/>
                    <a:pt x="1285" y="593"/>
                    <a:pt x="1516" y="477"/>
                  </a:cubicBezTo>
                  <a:cubicBezTo>
                    <a:pt x="1458" y="434"/>
                    <a:pt x="1415" y="362"/>
                    <a:pt x="1415" y="289"/>
                  </a:cubicBezTo>
                  <a:lnTo>
                    <a:pt x="1415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6"/>
            <p:cNvSpPr/>
            <p:nvPr/>
          </p:nvSpPr>
          <p:spPr>
            <a:xfrm>
              <a:off x="1964521" y="1715203"/>
              <a:ext cx="113930" cy="82158"/>
            </a:xfrm>
            <a:custGeom>
              <a:rect b="b" l="l" r="r" t="t"/>
              <a:pathLst>
                <a:path extrusionOk="0" h="3134" w="4346">
                  <a:moveTo>
                    <a:pt x="1256" y="1"/>
                  </a:moveTo>
                  <a:lnTo>
                    <a:pt x="405" y="362"/>
                  </a:lnTo>
                  <a:cubicBezTo>
                    <a:pt x="159" y="463"/>
                    <a:pt x="1" y="694"/>
                    <a:pt x="15" y="953"/>
                  </a:cubicBezTo>
                  <a:lnTo>
                    <a:pt x="15" y="3133"/>
                  </a:lnTo>
                  <a:lnTo>
                    <a:pt x="4346" y="3133"/>
                  </a:lnTo>
                  <a:lnTo>
                    <a:pt x="4346" y="953"/>
                  </a:lnTo>
                  <a:cubicBezTo>
                    <a:pt x="4346" y="694"/>
                    <a:pt x="4187" y="463"/>
                    <a:pt x="3956" y="362"/>
                  </a:cubicBezTo>
                  <a:lnTo>
                    <a:pt x="3104" y="1"/>
                  </a:lnTo>
                  <a:cubicBezTo>
                    <a:pt x="2895" y="347"/>
                    <a:pt x="2538" y="520"/>
                    <a:pt x="2180" y="520"/>
                  </a:cubicBezTo>
                  <a:cubicBezTo>
                    <a:pt x="1823" y="520"/>
                    <a:pt x="1466" y="347"/>
                    <a:pt x="1256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6"/>
            <p:cNvSpPr/>
            <p:nvPr/>
          </p:nvSpPr>
          <p:spPr>
            <a:xfrm>
              <a:off x="1981560" y="1620986"/>
              <a:ext cx="28784" cy="62077"/>
            </a:xfrm>
            <a:custGeom>
              <a:rect b="b" l="l" r="r" t="t"/>
              <a:pathLst>
                <a:path extrusionOk="0" h="2368" w="1098">
                  <a:moveTo>
                    <a:pt x="664" y="0"/>
                  </a:moveTo>
                  <a:cubicBezTo>
                    <a:pt x="303" y="0"/>
                    <a:pt x="0" y="289"/>
                    <a:pt x="15" y="650"/>
                  </a:cubicBezTo>
                  <a:lnTo>
                    <a:pt x="15" y="794"/>
                  </a:lnTo>
                  <a:cubicBezTo>
                    <a:pt x="15" y="982"/>
                    <a:pt x="43" y="1155"/>
                    <a:pt x="101" y="1343"/>
                  </a:cubicBezTo>
                  <a:lnTo>
                    <a:pt x="448" y="2368"/>
                  </a:lnTo>
                  <a:lnTo>
                    <a:pt x="1097" y="2368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6"/>
            <p:cNvSpPr/>
            <p:nvPr/>
          </p:nvSpPr>
          <p:spPr>
            <a:xfrm>
              <a:off x="1993278" y="1615297"/>
              <a:ext cx="68159" cy="68159"/>
            </a:xfrm>
            <a:custGeom>
              <a:rect b="b" l="l" r="r" t="t"/>
              <a:pathLst>
                <a:path extrusionOk="0" h="2600" w="2600">
                  <a:moveTo>
                    <a:pt x="650" y="1"/>
                  </a:moveTo>
                  <a:cubicBezTo>
                    <a:pt x="289" y="1"/>
                    <a:pt x="1" y="289"/>
                    <a:pt x="1" y="650"/>
                  </a:cubicBezTo>
                  <a:cubicBezTo>
                    <a:pt x="1" y="896"/>
                    <a:pt x="188" y="1083"/>
                    <a:pt x="434" y="1083"/>
                  </a:cubicBezTo>
                  <a:lnTo>
                    <a:pt x="2166" y="2599"/>
                  </a:lnTo>
                  <a:lnTo>
                    <a:pt x="2527" y="1314"/>
                  </a:lnTo>
                  <a:cubicBezTo>
                    <a:pt x="2585" y="1156"/>
                    <a:pt x="2599" y="997"/>
                    <a:pt x="2599" y="838"/>
                  </a:cubicBezTo>
                  <a:lnTo>
                    <a:pt x="2599" y="434"/>
                  </a:lnTo>
                  <a:cubicBezTo>
                    <a:pt x="2599" y="188"/>
                    <a:pt x="2411" y="1"/>
                    <a:pt x="2166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6"/>
            <p:cNvSpPr/>
            <p:nvPr/>
          </p:nvSpPr>
          <p:spPr>
            <a:xfrm>
              <a:off x="1987223" y="1643688"/>
              <a:ext cx="68526" cy="62470"/>
            </a:xfrm>
            <a:custGeom>
              <a:rect b="b" l="l" r="r" t="t"/>
              <a:pathLst>
                <a:path extrusionOk="0" h="2383" w="2614">
                  <a:moveTo>
                    <a:pt x="838" y="0"/>
                  </a:moveTo>
                  <a:cubicBezTo>
                    <a:pt x="722" y="0"/>
                    <a:pt x="607" y="44"/>
                    <a:pt x="535" y="130"/>
                  </a:cubicBezTo>
                  <a:lnTo>
                    <a:pt x="131" y="520"/>
                  </a:lnTo>
                  <a:cubicBezTo>
                    <a:pt x="58" y="607"/>
                    <a:pt x="1" y="722"/>
                    <a:pt x="15" y="838"/>
                  </a:cubicBezTo>
                  <a:lnTo>
                    <a:pt x="15" y="1083"/>
                  </a:lnTo>
                  <a:cubicBezTo>
                    <a:pt x="15" y="1805"/>
                    <a:pt x="593" y="2382"/>
                    <a:pt x="1314" y="2382"/>
                  </a:cubicBezTo>
                  <a:cubicBezTo>
                    <a:pt x="2022" y="2382"/>
                    <a:pt x="2613" y="1805"/>
                    <a:pt x="2613" y="1083"/>
                  </a:cubicBezTo>
                  <a:lnTo>
                    <a:pt x="2613" y="809"/>
                  </a:lnTo>
                  <a:cubicBezTo>
                    <a:pt x="2613" y="693"/>
                    <a:pt x="2570" y="578"/>
                    <a:pt x="2484" y="506"/>
                  </a:cubicBezTo>
                  <a:cubicBezTo>
                    <a:pt x="2152" y="174"/>
                    <a:pt x="1531" y="29"/>
                    <a:pt x="838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6"/>
            <p:cNvSpPr/>
            <p:nvPr/>
          </p:nvSpPr>
          <p:spPr>
            <a:xfrm>
              <a:off x="1987223" y="1643688"/>
              <a:ext cx="68526" cy="61317"/>
            </a:xfrm>
            <a:custGeom>
              <a:rect b="b" l="l" r="r" t="t"/>
              <a:pathLst>
                <a:path extrusionOk="0" h="2339" w="2614">
                  <a:moveTo>
                    <a:pt x="838" y="0"/>
                  </a:moveTo>
                  <a:cubicBezTo>
                    <a:pt x="722" y="0"/>
                    <a:pt x="607" y="44"/>
                    <a:pt x="535" y="130"/>
                  </a:cubicBezTo>
                  <a:lnTo>
                    <a:pt x="131" y="520"/>
                  </a:lnTo>
                  <a:cubicBezTo>
                    <a:pt x="58" y="607"/>
                    <a:pt x="1" y="708"/>
                    <a:pt x="15" y="823"/>
                  </a:cubicBezTo>
                  <a:lnTo>
                    <a:pt x="15" y="1083"/>
                  </a:lnTo>
                  <a:cubicBezTo>
                    <a:pt x="1" y="1661"/>
                    <a:pt x="390" y="2166"/>
                    <a:pt x="953" y="2339"/>
                  </a:cubicBezTo>
                  <a:cubicBezTo>
                    <a:pt x="766" y="2108"/>
                    <a:pt x="665" y="1819"/>
                    <a:pt x="665" y="1516"/>
                  </a:cubicBezTo>
                  <a:lnTo>
                    <a:pt x="665" y="881"/>
                  </a:lnTo>
                  <a:cubicBezTo>
                    <a:pt x="665" y="644"/>
                    <a:pt x="853" y="447"/>
                    <a:pt x="1100" y="447"/>
                  </a:cubicBezTo>
                  <a:cubicBezTo>
                    <a:pt x="1109" y="447"/>
                    <a:pt x="1118" y="447"/>
                    <a:pt x="1127" y="448"/>
                  </a:cubicBezTo>
                  <a:cubicBezTo>
                    <a:pt x="1560" y="477"/>
                    <a:pt x="2209" y="549"/>
                    <a:pt x="2613" y="737"/>
                  </a:cubicBezTo>
                  <a:cubicBezTo>
                    <a:pt x="2599" y="650"/>
                    <a:pt x="2556" y="563"/>
                    <a:pt x="2484" y="491"/>
                  </a:cubicBezTo>
                  <a:cubicBezTo>
                    <a:pt x="2152" y="174"/>
                    <a:pt x="1545" y="15"/>
                    <a:pt x="838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6"/>
            <p:cNvSpPr/>
            <p:nvPr/>
          </p:nvSpPr>
          <p:spPr>
            <a:xfrm>
              <a:off x="1964521" y="1729595"/>
              <a:ext cx="23122" cy="67766"/>
            </a:xfrm>
            <a:custGeom>
              <a:rect b="b" l="l" r="r" t="t"/>
              <a:pathLst>
                <a:path extrusionOk="0" h="2585" w="882">
                  <a:moveTo>
                    <a:pt x="159" y="0"/>
                  </a:moveTo>
                  <a:cubicBezTo>
                    <a:pt x="58" y="116"/>
                    <a:pt x="1" y="260"/>
                    <a:pt x="1" y="404"/>
                  </a:cubicBezTo>
                  <a:lnTo>
                    <a:pt x="1" y="2584"/>
                  </a:lnTo>
                  <a:lnTo>
                    <a:pt x="881" y="2584"/>
                  </a:lnTo>
                  <a:lnTo>
                    <a:pt x="881" y="982"/>
                  </a:lnTo>
                  <a:cubicBezTo>
                    <a:pt x="867" y="809"/>
                    <a:pt x="809" y="650"/>
                    <a:pt x="679" y="534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6"/>
            <p:cNvSpPr/>
            <p:nvPr/>
          </p:nvSpPr>
          <p:spPr>
            <a:xfrm>
              <a:off x="2055723" y="1729595"/>
              <a:ext cx="22728" cy="67766"/>
            </a:xfrm>
            <a:custGeom>
              <a:rect b="b" l="l" r="r" t="t"/>
              <a:pathLst>
                <a:path extrusionOk="0" h="2585" w="867">
                  <a:moveTo>
                    <a:pt x="722" y="0"/>
                  </a:moveTo>
                  <a:lnTo>
                    <a:pt x="188" y="534"/>
                  </a:lnTo>
                  <a:cubicBezTo>
                    <a:pt x="73" y="650"/>
                    <a:pt x="0" y="809"/>
                    <a:pt x="0" y="982"/>
                  </a:cubicBezTo>
                  <a:lnTo>
                    <a:pt x="0" y="2584"/>
                  </a:lnTo>
                  <a:lnTo>
                    <a:pt x="867" y="2584"/>
                  </a:lnTo>
                  <a:lnTo>
                    <a:pt x="867" y="404"/>
                  </a:lnTo>
                  <a:cubicBezTo>
                    <a:pt x="867" y="260"/>
                    <a:pt x="809" y="116"/>
                    <a:pt x="722" y="0"/>
                  </a:cubicBez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6"/>
            <p:cNvSpPr/>
            <p:nvPr/>
          </p:nvSpPr>
          <p:spPr>
            <a:xfrm>
              <a:off x="1845321" y="1512744"/>
              <a:ext cx="352723" cy="353090"/>
            </a:xfrm>
            <a:custGeom>
              <a:rect b="b" l="l" r="r" t="t"/>
              <a:pathLst>
                <a:path extrusionOk="0" h="13469" w="13455">
                  <a:moveTo>
                    <a:pt x="6692" y="2597"/>
                  </a:moveTo>
                  <a:cubicBezTo>
                    <a:pt x="8810" y="2597"/>
                    <a:pt x="10841" y="4246"/>
                    <a:pt x="10841" y="6728"/>
                  </a:cubicBezTo>
                  <a:cubicBezTo>
                    <a:pt x="10841" y="9008"/>
                    <a:pt x="8994" y="10856"/>
                    <a:pt x="6727" y="10856"/>
                  </a:cubicBezTo>
                  <a:cubicBezTo>
                    <a:pt x="3046" y="10856"/>
                    <a:pt x="1213" y="6410"/>
                    <a:pt x="3811" y="3812"/>
                  </a:cubicBezTo>
                  <a:cubicBezTo>
                    <a:pt x="4651" y="2972"/>
                    <a:pt x="5681" y="2597"/>
                    <a:pt x="6692" y="2597"/>
                  </a:cubicBezTo>
                  <a:close/>
                  <a:moveTo>
                    <a:pt x="5861" y="1"/>
                  </a:moveTo>
                  <a:cubicBezTo>
                    <a:pt x="5731" y="1"/>
                    <a:pt x="5645" y="102"/>
                    <a:pt x="5645" y="217"/>
                  </a:cubicBezTo>
                  <a:lnTo>
                    <a:pt x="5645" y="795"/>
                  </a:lnTo>
                  <a:cubicBezTo>
                    <a:pt x="5630" y="896"/>
                    <a:pt x="5558" y="982"/>
                    <a:pt x="5457" y="1011"/>
                  </a:cubicBezTo>
                  <a:cubicBezTo>
                    <a:pt x="4779" y="1156"/>
                    <a:pt x="4143" y="1415"/>
                    <a:pt x="3551" y="1791"/>
                  </a:cubicBezTo>
                  <a:cubicBezTo>
                    <a:pt x="3515" y="1815"/>
                    <a:pt x="3477" y="1826"/>
                    <a:pt x="3439" y="1826"/>
                  </a:cubicBezTo>
                  <a:cubicBezTo>
                    <a:pt x="3386" y="1826"/>
                    <a:pt x="3334" y="1804"/>
                    <a:pt x="3292" y="1762"/>
                  </a:cubicBezTo>
                  <a:lnTo>
                    <a:pt x="2873" y="1358"/>
                  </a:lnTo>
                  <a:cubicBezTo>
                    <a:pt x="2837" y="1314"/>
                    <a:pt x="2783" y="1293"/>
                    <a:pt x="2727" y="1293"/>
                  </a:cubicBezTo>
                  <a:cubicBezTo>
                    <a:pt x="2671" y="1293"/>
                    <a:pt x="2613" y="1314"/>
                    <a:pt x="2570" y="1358"/>
                  </a:cubicBezTo>
                  <a:lnTo>
                    <a:pt x="1343" y="2585"/>
                  </a:lnTo>
                  <a:cubicBezTo>
                    <a:pt x="1256" y="2671"/>
                    <a:pt x="1256" y="2801"/>
                    <a:pt x="1343" y="2888"/>
                  </a:cubicBezTo>
                  <a:lnTo>
                    <a:pt x="1761" y="3307"/>
                  </a:lnTo>
                  <a:cubicBezTo>
                    <a:pt x="1834" y="3379"/>
                    <a:pt x="1848" y="3480"/>
                    <a:pt x="1790" y="3566"/>
                  </a:cubicBezTo>
                  <a:cubicBezTo>
                    <a:pt x="1415" y="4144"/>
                    <a:pt x="1155" y="4793"/>
                    <a:pt x="996" y="5472"/>
                  </a:cubicBezTo>
                  <a:cubicBezTo>
                    <a:pt x="982" y="5573"/>
                    <a:pt x="895" y="5645"/>
                    <a:pt x="794" y="5645"/>
                  </a:cubicBezTo>
                  <a:lnTo>
                    <a:pt x="217" y="5645"/>
                  </a:lnTo>
                  <a:cubicBezTo>
                    <a:pt x="87" y="5645"/>
                    <a:pt x="0" y="5746"/>
                    <a:pt x="0" y="5862"/>
                  </a:cubicBezTo>
                  <a:lnTo>
                    <a:pt x="0" y="7594"/>
                  </a:lnTo>
                  <a:cubicBezTo>
                    <a:pt x="0" y="7724"/>
                    <a:pt x="87" y="7810"/>
                    <a:pt x="217" y="7810"/>
                  </a:cubicBezTo>
                  <a:lnTo>
                    <a:pt x="794" y="7810"/>
                  </a:lnTo>
                  <a:cubicBezTo>
                    <a:pt x="895" y="7810"/>
                    <a:pt x="982" y="7897"/>
                    <a:pt x="996" y="7998"/>
                  </a:cubicBezTo>
                  <a:cubicBezTo>
                    <a:pt x="1155" y="8676"/>
                    <a:pt x="1415" y="9312"/>
                    <a:pt x="1790" y="9889"/>
                  </a:cubicBezTo>
                  <a:cubicBezTo>
                    <a:pt x="1848" y="9976"/>
                    <a:pt x="1834" y="10091"/>
                    <a:pt x="1761" y="10163"/>
                  </a:cubicBezTo>
                  <a:lnTo>
                    <a:pt x="1357" y="10567"/>
                  </a:lnTo>
                  <a:cubicBezTo>
                    <a:pt x="1271" y="10654"/>
                    <a:pt x="1271" y="10798"/>
                    <a:pt x="1357" y="10885"/>
                  </a:cubicBezTo>
                  <a:lnTo>
                    <a:pt x="2584" y="12112"/>
                  </a:lnTo>
                  <a:cubicBezTo>
                    <a:pt x="2628" y="12155"/>
                    <a:pt x="2682" y="12177"/>
                    <a:pt x="2736" y="12177"/>
                  </a:cubicBezTo>
                  <a:cubicBezTo>
                    <a:pt x="2790" y="12177"/>
                    <a:pt x="2844" y="12155"/>
                    <a:pt x="2887" y="12112"/>
                  </a:cubicBezTo>
                  <a:lnTo>
                    <a:pt x="3292" y="11693"/>
                  </a:lnTo>
                  <a:cubicBezTo>
                    <a:pt x="3332" y="11653"/>
                    <a:pt x="3387" y="11635"/>
                    <a:pt x="3442" y="11635"/>
                  </a:cubicBezTo>
                  <a:cubicBezTo>
                    <a:pt x="3485" y="11635"/>
                    <a:pt x="3528" y="11646"/>
                    <a:pt x="3566" y="11665"/>
                  </a:cubicBezTo>
                  <a:cubicBezTo>
                    <a:pt x="4143" y="12040"/>
                    <a:pt x="4793" y="12314"/>
                    <a:pt x="5471" y="12459"/>
                  </a:cubicBezTo>
                  <a:cubicBezTo>
                    <a:pt x="5572" y="12473"/>
                    <a:pt x="5645" y="12560"/>
                    <a:pt x="5645" y="12675"/>
                  </a:cubicBezTo>
                  <a:lnTo>
                    <a:pt x="5645" y="13252"/>
                  </a:lnTo>
                  <a:cubicBezTo>
                    <a:pt x="5645" y="13368"/>
                    <a:pt x="5746" y="13469"/>
                    <a:pt x="5861" y="13469"/>
                  </a:cubicBezTo>
                  <a:lnTo>
                    <a:pt x="7593" y="13469"/>
                  </a:lnTo>
                  <a:cubicBezTo>
                    <a:pt x="7723" y="13469"/>
                    <a:pt x="7810" y="13368"/>
                    <a:pt x="7810" y="13252"/>
                  </a:cubicBezTo>
                  <a:lnTo>
                    <a:pt x="7810" y="12675"/>
                  </a:lnTo>
                  <a:cubicBezTo>
                    <a:pt x="7810" y="12560"/>
                    <a:pt x="7897" y="12473"/>
                    <a:pt x="7998" y="12459"/>
                  </a:cubicBezTo>
                  <a:cubicBezTo>
                    <a:pt x="8676" y="12314"/>
                    <a:pt x="9311" y="12040"/>
                    <a:pt x="9889" y="11665"/>
                  </a:cubicBezTo>
                  <a:cubicBezTo>
                    <a:pt x="9926" y="11646"/>
                    <a:pt x="9970" y="11635"/>
                    <a:pt x="10013" y="11635"/>
                  </a:cubicBezTo>
                  <a:cubicBezTo>
                    <a:pt x="10068" y="11635"/>
                    <a:pt x="10122" y="11653"/>
                    <a:pt x="10163" y="11693"/>
                  </a:cubicBezTo>
                  <a:lnTo>
                    <a:pt x="10567" y="12112"/>
                  </a:lnTo>
                  <a:cubicBezTo>
                    <a:pt x="10610" y="12155"/>
                    <a:pt x="10668" y="12177"/>
                    <a:pt x="10726" y="12177"/>
                  </a:cubicBezTo>
                  <a:cubicBezTo>
                    <a:pt x="10784" y="12177"/>
                    <a:pt x="10841" y="12155"/>
                    <a:pt x="10885" y="12112"/>
                  </a:cubicBezTo>
                  <a:lnTo>
                    <a:pt x="12112" y="10885"/>
                  </a:lnTo>
                  <a:cubicBezTo>
                    <a:pt x="12198" y="10798"/>
                    <a:pt x="12198" y="10654"/>
                    <a:pt x="12112" y="10567"/>
                  </a:cubicBezTo>
                  <a:lnTo>
                    <a:pt x="11693" y="10163"/>
                  </a:lnTo>
                  <a:cubicBezTo>
                    <a:pt x="11621" y="10077"/>
                    <a:pt x="11606" y="9976"/>
                    <a:pt x="11664" y="9889"/>
                  </a:cubicBezTo>
                  <a:cubicBezTo>
                    <a:pt x="12025" y="9312"/>
                    <a:pt x="12299" y="8662"/>
                    <a:pt x="12444" y="7998"/>
                  </a:cubicBezTo>
                  <a:cubicBezTo>
                    <a:pt x="12458" y="7883"/>
                    <a:pt x="12545" y="7810"/>
                    <a:pt x="12660" y="7810"/>
                  </a:cubicBezTo>
                  <a:lnTo>
                    <a:pt x="13238" y="7810"/>
                  </a:lnTo>
                  <a:cubicBezTo>
                    <a:pt x="13353" y="7810"/>
                    <a:pt x="13454" y="7709"/>
                    <a:pt x="13454" y="7594"/>
                  </a:cubicBezTo>
                  <a:lnTo>
                    <a:pt x="13454" y="5862"/>
                  </a:lnTo>
                  <a:cubicBezTo>
                    <a:pt x="13454" y="5746"/>
                    <a:pt x="13353" y="5645"/>
                    <a:pt x="13238" y="5645"/>
                  </a:cubicBezTo>
                  <a:lnTo>
                    <a:pt x="12660" y="5645"/>
                  </a:lnTo>
                  <a:cubicBezTo>
                    <a:pt x="12545" y="5645"/>
                    <a:pt x="12458" y="5573"/>
                    <a:pt x="12444" y="5472"/>
                  </a:cubicBezTo>
                  <a:cubicBezTo>
                    <a:pt x="12299" y="4793"/>
                    <a:pt x="12025" y="4144"/>
                    <a:pt x="11664" y="3566"/>
                  </a:cubicBezTo>
                  <a:cubicBezTo>
                    <a:pt x="11606" y="3480"/>
                    <a:pt x="11621" y="3364"/>
                    <a:pt x="11679" y="3292"/>
                  </a:cubicBezTo>
                  <a:lnTo>
                    <a:pt x="12097" y="2888"/>
                  </a:lnTo>
                  <a:cubicBezTo>
                    <a:pt x="12184" y="2801"/>
                    <a:pt x="12184" y="2657"/>
                    <a:pt x="12097" y="2585"/>
                  </a:cubicBezTo>
                  <a:lnTo>
                    <a:pt x="10870" y="1358"/>
                  </a:lnTo>
                  <a:cubicBezTo>
                    <a:pt x="10827" y="1314"/>
                    <a:pt x="10769" y="1293"/>
                    <a:pt x="10711" y="1293"/>
                  </a:cubicBezTo>
                  <a:cubicBezTo>
                    <a:pt x="10654" y="1293"/>
                    <a:pt x="10596" y="1314"/>
                    <a:pt x="10553" y="1358"/>
                  </a:cubicBezTo>
                  <a:lnTo>
                    <a:pt x="10148" y="1762"/>
                  </a:lnTo>
                  <a:cubicBezTo>
                    <a:pt x="10106" y="1804"/>
                    <a:pt x="10050" y="1826"/>
                    <a:pt x="9993" y="1826"/>
                  </a:cubicBezTo>
                  <a:cubicBezTo>
                    <a:pt x="9952" y="1826"/>
                    <a:pt x="9910" y="1815"/>
                    <a:pt x="9874" y="1791"/>
                  </a:cubicBezTo>
                  <a:cubicBezTo>
                    <a:pt x="9297" y="1415"/>
                    <a:pt x="8662" y="1141"/>
                    <a:pt x="7983" y="997"/>
                  </a:cubicBezTo>
                  <a:cubicBezTo>
                    <a:pt x="7882" y="982"/>
                    <a:pt x="7796" y="896"/>
                    <a:pt x="7796" y="795"/>
                  </a:cubicBezTo>
                  <a:lnTo>
                    <a:pt x="7796" y="217"/>
                  </a:lnTo>
                  <a:cubicBezTo>
                    <a:pt x="7796" y="102"/>
                    <a:pt x="7709" y="1"/>
                    <a:pt x="7579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1854391" y="1563837"/>
              <a:ext cx="292166" cy="250511"/>
            </a:xfrm>
            <a:custGeom>
              <a:rect b="b" l="l" r="r" t="t"/>
              <a:pathLst>
                <a:path extrusionOk="0" h="9556" w="11145">
                  <a:moveTo>
                    <a:pt x="6341" y="861"/>
                  </a:moveTo>
                  <a:cubicBezTo>
                    <a:pt x="8352" y="861"/>
                    <a:pt x="10279" y="2422"/>
                    <a:pt x="10279" y="4779"/>
                  </a:cubicBezTo>
                  <a:cubicBezTo>
                    <a:pt x="10279" y="6930"/>
                    <a:pt x="8532" y="8691"/>
                    <a:pt x="6381" y="8691"/>
                  </a:cubicBezTo>
                  <a:cubicBezTo>
                    <a:pt x="2902" y="8676"/>
                    <a:pt x="1156" y="4476"/>
                    <a:pt x="3610" y="2007"/>
                  </a:cubicBezTo>
                  <a:cubicBezTo>
                    <a:pt x="4406" y="1215"/>
                    <a:pt x="5383" y="861"/>
                    <a:pt x="6341" y="861"/>
                  </a:cubicBezTo>
                  <a:close/>
                  <a:moveTo>
                    <a:pt x="6381" y="1"/>
                  </a:moveTo>
                  <a:cubicBezTo>
                    <a:pt x="2123" y="1"/>
                    <a:pt x="1" y="5154"/>
                    <a:pt x="3003" y="8157"/>
                  </a:cubicBezTo>
                  <a:cubicBezTo>
                    <a:pt x="3914" y="9067"/>
                    <a:pt x="5143" y="9555"/>
                    <a:pt x="6390" y="9555"/>
                  </a:cubicBezTo>
                  <a:cubicBezTo>
                    <a:pt x="7001" y="9555"/>
                    <a:pt x="7616" y="9438"/>
                    <a:pt x="8200" y="9196"/>
                  </a:cubicBezTo>
                  <a:cubicBezTo>
                    <a:pt x="9990" y="8445"/>
                    <a:pt x="11145" y="6713"/>
                    <a:pt x="11145" y="4779"/>
                  </a:cubicBezTo>
                  <a:cubicBezTo>
                    <a:pt x="11145" y="2137"/>
                    <a:pt x="9009" y="1"/>
                    <a:pt x="6381" y="1"/>
                  </a:cubicBez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Prototype Context #1</a:t>
            </a:r>
            <a:r>
              <a:rPr lang="en" sz="2700"/>
              <a:t> </a:t>
            </a:r>
            <a:endParaRPr sz="2700"/>
          </a:p>
        </p:txBody>
      </p:sp>
      <p:sp>
        <p:nvSpPr>
          <p:cNvPr id="1520" name="Google Shape;1520;p47"/>
          <p:cNvSpPr txBox="1"/>
          <p:nvPr>
            <p:ph idx="4294967295" type="subTitle"/>
          </p:nvPr>
        </p:nvSpPr>
        <p:spPr>
          <a:xfrm>
            <a:off x="3350150" y="1521925"/>
            <a:ext cx="3957000" cy="7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191919"/>
                </a:solidFill>
              </a:rPr>
              <a:t>People are open to making a school profile and be matched to other students</a:t>
            </a:r>
            <a:endParaRPr sz="1400">
              <a:latin typeface="Anuphan Medium"/>
              <a:ea typeface="Anuphan Medium"/>
              <a:cs typeface="Anuphan Medium"/>
              <a:sym typeface="Anuphan Medium"/>
            </a:endParaRPr>
          </a:p>
        </p:txBody>
      </p:sp>
      <p:sp>
        <p:nvSpPr>
          <p:cNvPr id="1521" name="Google Shape;1521;p47"/>
          <p:cNvSpPr txBox="1"/>
          <p:nvPr>
            <p:ph idx="4294967295" type="subTitle"/>
          </p:nvPr>
        </p:nvSpPr>
        <p:spPr>
          <a:xfrm>
            <a:off x="3350150" y="1179075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Assumption</a:t>
            </a:r>
            <a:endParaRPr b="1" sz="2200"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522" name="Google Shape;1522;p47"/>
          <p:cNvCxnSpPr/>
          <p:nvPr/>
        </p:nvCxnSpPr>
        <p:spPr>
          <a:xfrm flipH="1" rot="-5400000">
            <a:off x="1395125" y="2870625"/>
            <a:ext cx="33837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23" name="Google Shape;1523;p47"/>
          <p:cNvGrpSpPr/>
          <p:nvPr/>
        </p:nvGrpSpPr>
        <p:grpSpPr>
          <a:xfrm>
            <a:off x="655284" y="1521928"/>
            <a:ext cx="1977939" cy="2121200"/>
            <a:chOff x="6230360" y="2432583"/>
            <a:chExt cx="351359" cy="363412"/>
          </a:xfrm>
        </p:grpSpPr>
        <p:sp>
          <p:nvSpPr>
            <p:cNvPr id="1524" name="Google Shape;1524;p47"/>
            <p:cNvSpPr/>
            <p:nvPr/>
          </p:nvSpPr>
          <p:spPr>
            <a:xfrm>
              <a:off x="6361791" y="2432583"/>
              <a:ext cx="219928" cy="325230"/>
            </a:xfrm>
            <a:custGeom>
              <a:rect b="b" l="l" r="r" t="t"/>
              <a:pathLst>
                <a:path extrusionOk="0" h="12385" w="8375">
                  <a:moveTo>
                    <a:pt x="354" y="0"/>
                  </a:moveTo>
                  <a:cubicBezTo>
                    <a:pt x="287" y="0"/>
                    <a:pt x="0" y="19"/>
                    <a:pt x="0" y="278"/>
                  </a:cubicBezTo>
                  <a:lnTo>
                    <a:pt x="0" y="1531"/>
                  </a:lnTo>
                  <a:lnTo>
                    <a:pt x="3608" y="1531"/>
                  </a:lnTo>
                  <a:lnTo>
                    <a:pt x="6231" y="4154"/>
                  </a:lnTo>
                  <a:lnTo>
                    <a:pt x="6231" y="12384"/>
                  </a:lnTo>
                  <a:lnTo>
                    <a:pt x="8039" y="12384"/>
                  </a:lnTo>
                  <a:cubicBezTo>
                    <a:pt x="8116" y="12384"/>
                    <a:pt x="8374" y="12346"/>
                    <a:pt x="8374" y="12107"/>
                  </a:cubicBezTo>
                  <a:lnTo>
                    <a:pt x="8374" y="12097"/>
                  </a:lnTo>
                  <a:lnTo>
                    <a:pt x="8374" y="2661"/>
                  </a:lnTo>
                  <a:lnTo>
                    <a:pt x="6891" y="1474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7"/>
            <p:cNvSpPr/>
            <p:nvPr/>
          </p:nvSpPr>
          <p:spPr>
            <a:xfrm>
              <a:off x="6361791" y="2432583"/>
              <a:ext cx="9585" cy="40230"/>
            </a:xfrm>
            <a:custGeom>
              <a:rect b="b" l="l" r="r" t="t"/>
              <a:pathLst>
                <a:path extrusionOk="0" h="1532" w="365">
                  <a:moveTo>
                    <a:pt x="354" y="0"/>
                  </a:moveTo>
                  <a:cubicBezTo>
                    <a:pt x="287" y="0"/>
                    <a:pt x="0" y="19"/>
                    <a:pt x="0" y="278"/>
                  </a:cubicBezTo>
                  <a:lnTo>
                    <a:pt x="0" y="1531"/>
                  </a:lnTo>
                  <a:lnTo>
                    <a:pt x="364" y="1531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7"/>
            <p:cNvSpPr/>
            <p:nvPr/>
          </p:nvSpPr>
          <p:spPr>
            <a:xfrm>
              <a:off x="6510817" y="2432583"/>
              <a:ext cx="70403" cy="70377"/>
            </a:xfrm>
            <a:custGeom>
              <a:rect b="b" l="l" r="r" t="t"/>
              <a:pathLst>
                <a:path extrusionOk="0" h="2680" w="2681">
                  <a:moveTo>
                    <a:pt x="1" y="0"/>
                  </a:moveTo>
                  <a:lnTo>
                    <a:pt x="1" y="2192"/>
                  </a:lnTo>
                  <a:cubicBezTo>
                    <a:pt x="29" y="2364"/>
                    <a:pt x="135" y="2651"/>
                    <a:pt x="632" y="2680"/>
                  </a:cubicBezTo>
                  <a:lnTo>
                    <a:pt x="2680" y="26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7"/>
            <p:cNvSpPr/>
            <p:nvPr/>
          </p:nvSpPr>
          <p:spPr>
            <a:xfrm>
              <a:off x="6361791" y="2469006"/>
              <a:ext cx="107088" cy="16124"/>
            </a:xfrm>
            <a:custGeom>
              <a:rect b="b" l="l" r="r" t="t"/>
              <a:pathLst>
                <a:path extrusionOk="0" h="614" w="4078">
                  <a:moveTo>
                    <a:pt x="0" y="1"/>
                  </a:moveTo>
                  <a:lnTo>
                    <a:pt x="0" y="144"/>
                  </a:lnTo>
                  <a:lnTo>
                    <a:pt x="3608" y="144"/>
                  </a:lnTo>
                  <a:lnTo>
                    <a:pt x="4077" y="613"/>
                  </a:lnTo>
                  <a:lnTo>
                    <a:pt x="407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7"/>
            <p:cNvSpPr/>
            <p:nvPr/>
          </p:nvSpPr>
          <p:spPr>
            <a:xfrm>
              <a:off x="6465571" y="2469006"/>
              <a:ext cx="73160" cy="288807"/>
            </a:xfrm>
            <a:custGeom>
              <a:rect b="b" l="l" r="r" t="t"/>
              <a:pathLst>
                <a:path extrusionOk="0" h="10998" w="2786">
                  <a:moveTo>
                    <a:pt x="125" y="1"/>
                  </a:moveTo>
                  <a:lnTo>
                    <a:pt x="1" y="499"/>
                  </a:lnTo>
                  <a:lnTo>
                    <a:pt x="2279" y="2767"/>
                  </a:lnTo>
                  <a:lnTo>
                    <a:pt x="2279" y="10997"/>
                  </a:lnTo>
                  <a:lnTo>
                    <a:pt x="2786" y="10997"/>
                  </a:lnTo>
                  <a:lnTo>
                    <a:pt x="2786" y="2681"/>
                  </a:lnTo>
                  <a:lnTo>
                    <a:pt x="2786" y="2661"/>
                  </a:lnTo>
                  <a:lnTo>
                    <a:pt x="2767" y="2661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7"/>
            <p:cNvSpPr/>
            <p:nvPr/>
          </p:nvSpPr>
          <p:spPr>
            <a:xfrm>
              <a:off x="6309508" y="2469006"/>
              <a:ext cx="9585" cy="131983"/>
            </a:xfrm>
            <a:custGeom>
              <a:rect b="b" l="l" r="r" t="t"/>
              <a:pathLst>
                <a:path extrusionOk="0" h="5026" w="365">
                  <a:moveTo>
                    <a:pt x="345" y="1"/>
                  </a:moveTo>
                  <a:cubicBezTo>
                    <a:pt x="288" y="1"/>
                    <a:pt x="29" y="20"/>
                    <a:pt x="1" y="231"/>
                  </a:cubicBezTo>
                  <a:lnTo>
                    <a:pt x="1" y="5025"/>
                  </a:lnTo>
                  <a:lnTo>
                    <a:pt x="364" y="497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D7D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7"/>
            <p:cNvSpPr/>
            <p:nvPr/>
          </p:nvSpPr>
          <p:spPr>
            <a:xfrm>
              <a:off x="6309770" y="2591692"/>
              <a:ext cx="134477" cy="201283"/>
            </a:xfrm>
            <a:custGeom>
              <a:rect b="b" l="l" r="r" t="t"/>
              <a:pathLst>
                <a:path extrusionOk="0" h="7665" w="5121">
                  <a:moveTo>
                    <a:pt x="1228" y="1"/>
                  </a:moveTo>
                  <a:cubicBezTo>
                    <a:pt x="824" y="1"/>
                    <a:pt x="411" y="64"/>
                    <a:pt x="0" y="200"/>
                  </a:cubicBezTo>
                  <a:lnTo>
                    <a:pt x="0" y="353"/>
                  </a:lnTo>
                  <a:lnTo>
                    <a:pt x="393" y="296"/>
                  </a:lnTo>
                  <a:lnTo>
                    <a:pt x="450" y="286"/>
                  </a:lnTo>
                  <a:lnTo>
                    <a:pt x="1292" y="286"/>
                  </a:lnTo>
                  <a:lnTo>
                    <a:pt x="1350" y="296"/>
                  </a:lnTo>
                  <a:lnTo>
                    <a:pt x="1388" y="296"/>
                  </a:lnTo>
                  <a:lnTo>
                    <a:pt x="1436" y="305"/>
                  </a:lnTo>
                  <a:lnTo>
                    <a:pt x="1484" y="315"/>
                  </a:lnTo>
                  <a:lnTo>
                    <a:pt x="1532" y="325"/>
                  </a:lnTo>
                  <a:lnTo>
                    <a:pt x="1570" y="325"/>
                  </a:lnTo>
                  <a:lnTo>
                    <a:pt x="1627" y="334"/>
                  </a:lnTo>
                  <a:lnTo>
                    <a:pt x="1666" y="344"/>
                  </a:lnTo>
                  <a:lnTo>
                    <a:pt x="1713" y="363"/>
                  </a:lnTo>
                  <a:lnTo>
                    <a:pt x="1761" y="372"/>
                  </a:lnTo>
                  <a:lnTo>
                    <a:pt x="1809" y="382"/>
                  </a:lnTo>
                  <a:lnTo>
                    <a:pt x="1847" y="392"/>
                  </a:lnTo>
                  <a:lnTo>
                    <a:pt x="1895" y="401"/>
                  </a:lnTo>
                  <a:lnTo>
                    <a:pt x="1905" y="401"/>
                  </a:lnTo>
                  <a:lnTo>
                    <a:pt x="1934" y="411"/>
                  </a:lnTo>
                  <a:lnTo>
                    <a:pt x="1981" y="430"/>
                  </a:lnTo>
                  <a:lnTo>
                    <a:pt x="1991" y="430"/>
                  </a:lnTo>
                  <a:lnTo>
                    <a:pt x="2020" y="439"/>
                  </a:lnTo>
                  <a:lnTo>
                    <a:pt x="2068" y="459"/>
                  </a:lnTo>
                  <a:lnTo>
                    <a:pt x="2106" y="468"/>
                  </a:lnTo>
                  <a:lnTo>
                    <a:pt x="2154" y="487"/>
                  </a:lnTo>
                  <a:lnTo>
                    <a:pt x="2173" y="497"/>
                  </a:lnTo>
                  <a:lnTo>
                    <a:pt x="2192" y="497"/>
                  </a:lnTo>
                  <a:lnTo>
                    <a:pt x="2249" y="526"/>
                  </a:lnTo>
                  <a:lnTo>
                    <a:pt x="2259" y="526"/>
                  </a:lnTo>
                  <a:lnTo>
                    <a:pt x="2278" y="535"/>
                  </a:lnTo>
                  <a:lnTo>
                    <a:pt x="2335" y="554"/>
                  </a:lnTo>
                  <a:lnTo>
                    <a:pt x="2364" y="564"/>
                  </a:lnTo>
                  <a:lnTo>
                    <a:pt x="2450" y="602"/>
                  </a:lnTo>
                  <a:lnTo>
                    <a:pt x="2460" y="602"/>
                  </a:lnTo>
                  <a:lnTo>
                    <a:pt x="2527" y="640"/>
                  </a:lnTo>
                  <a:lnTo>
                    <a:pt x="2556" y="660"/>
                  </a:lnTo>
                  <a:lnTo>
                    <a:pt x="2613" y="688"/>
                  </a:lnTo>
                  <a:lnTo>
                    <a:pt x="2642" y="707"/>
                  </a:lnTo>
                  <a:lnTo>
                    <a:pt x="2690" y="727"/>
                  </a:lnTo>
                  <a:lnTo>
                    <a:pt x="2709" y="746"/>
                  </a:lnTo>
                  <a:lnTo>
                    <a:pt x="2728" y="755"/>
                  </a:lnTo>
                  <a:lnTo>
                    <a:pt x="2766" y="774"/>
                  </a:lnTo>
                  <a:lnTo>
                    <a:pt x="2795" y="794"/>
                  </a:lnTo>
                  <a:lnTo>
                    <a:pt x="2804" y="794"/>
                  </a:lnTo>
                  <a:lnTo>
                    <a:pt x="2843" y="822"/>
                  </a:lnTo>
                  <a:lnTo>
                    <a:pt x="2881" y="851"/>
                  </a:lnTo>
                  <a:lnTo>
                    <a:pt x="2919" y="880"/>
                  </a:lnTo>
                  <a:lnTo>
                    <a:pt x="2948" y="899"/>
                  </a:lnTo>
                  <a:lnTo>
                    <a:pt x="2996" y="927"/>
                  </a:lnTo>
                  <a:lnTo>
                    <a:pt x="3025" y="947"/>
                  </a:lnTo>
                  <a:lnTo>
                    <a:pt x="3063" y="975"/>
                  </a:lnTo>
                  <a:lnTo>
                    <a:pt x="3092" y="1004"/>
                  </a:lnTo>
                  <a:lnTo>
                    <a:pt x="3139" y="1033"/>
                  </a:lnTo>
                  <a:lnTo>
                    <a:pt x="3168" y="1061"/>
                  </a:lnTo>
                  <a:lnTo>
                    <a:pt x="3206" y="1090"/>
                  </a:lnTo>
                  <a:lnTo>
                    <a:pt x="3235" y="1119"/>
                  </a:lnTo>
                  <a:lnTo>
                    <a:pt x="3273" y="1148"/>
                  </a:lnTo>
                  <a:lnTo>
                    <a:pt x="3302" y="1176"/>
                  </a:lnTo>
                  <a:lnTo>
                    <a:pt x="3340" y="1205"/>
                  </a:lnTo>
                  <a:lnTo>
                    <a:pt x="3369" y="1234"/>
                  </a:lnTo>
                  <a:lnTo>
                    <a:pt x="3407" y="1272"/>
                  </a:lnTo>
                  <a:lnTo>
                    <a:pt x="3436" y="1301"/>
                  </a:lnTo>
                  <a:lnTo>
                    <a:pt x="3474" y="1339"/>
                  </a:lnTo>
                  <a:lnTo>
                    <a:pt x="3493" y="1368"/>
                  </a:lnTo>
                  <a:lnTo>
                    <a:pt x="3541" y="1406"/>
                  </a:lnTo>
                  <a:lnTo>
                    <a:pt x="3560" y="1444"/>
                  </a:lnTo>
                  <a:lnTo>
                    <a:pt x="3580" y="1454"/>
                  </a:lnTo>
                  <a:cubicBezTo>
                    <a:pt x="3809" y="1712"/>
                    <a:pt x="4001" y="1999"/>
                    <a:pt x="4154" y="2306"/>
                  </a:cubicBezTo>
                  <a:lnTo>
                    <a:pt x="4154" y="2325"/>
                  </a:lnTo>
                  <a:lnTo>
                    <a:pt x="4163" y="2344"/>
                  </a:lnTo>
                  <a:lnTo>
                    <a:pt x="4192" y="2401"/>
                  </a:lnTo>
                  <a:cubicBezTo>
                    <a:pt x="4403" y="2861"/>
                    <a:pt x="4508" y="3358"/>
                    <a:pt x="4508" y="3856"/>
                  </a:cubicBezTo>
                  <a:lnTo>
                    <a:pt x="4508" y="3885"/>
                  </a:lnTo>
                  <a:lnTo>
                    <a:pt x="4508" y="4000"/>
                  </a:lnTo>
                  <a:lnTo>
                    <a:pt x="4508" y="4038"/>
                  </a:lnTo>
                  <a:lnTo>
                    <a:pt x="4508" y="4134"/>
                  </a:lnTo>
                  <a:lnTo>
                    <a:pt x="4508" y="4153"/>
                  </a:lnTo>
                  <a:cubicBezTo>
                    <a:pt x="4508" y="4191"/>
                    <a:pt x="4498" y="4229"/>
                    <a:pt x="4498" y="4277"/>
                  </a:cubicBezTo>
                  <a:lnTo>
                    <a:pt x="4498" y="4296"/>
                  </a:lnTo>
                  <a:cubicBezTo>
                    <a:pt x="4498" y="4325"/>
                    <a:pt x="4489" y="4354"/>
                    <a:pt x="4489" y="4392"/>
                  </a:cubicBezTo>
                  <a:lnTo>
                    <a:pt x="4489" y="4421"/>
                  </a:lnTo>
                  <a:cubicBezTo>
                    <a:pt x="4470" y="4497"/>
                    <a:pt x="4460" y="4574"/>
                    <a:pt x="4441" y="4641"/>
                  </a:cubicBezTo>
                  <a:lnTo>
                    <a:pt x="4441" y="4669"/>
                  </a:lnTo>
                  <a:cubicBezTo>
                    <a:pt x="4441" y="4698"/>
                    <a:pt x="4431" y="4736"/>
                    <a:pt x="4422" y="4765"/>
                  </a:cubicBezTo>
                  <a:lnTo>
                    <a:pt x="4422" y="4784"/>
                  </a:lnTo>
                  <a:cubicBezTo>
                    <a:pt x="4412" y="4823"/>
                    <a:pt x="4403" y="4861"/>
                    <a:pt x="4393" y="4899"/>
                  </a:cubicBezTo>
                  <a:lnTo>
                    <a:pt x="4393" y="4909"/>
                  </a:lnTo>
                  <a:cubicBezTo>
                    <a:pt x="4384" y="4937"/>
                    <a:pt x="4374" y="4976"/>
                    <a:pt x="4364" y="5004"/>
                  </a:cubicBezTo>
                  <a:lnTo>
                    <a:pt x="4355" y="5033"/>
                  </a:lnTo>
                  <a:cubicBezTo>
                    <a:pt x="4336" y="5100"/>
                    <a:pt x="4307" y="5177"/>
                    <a:pt x="4278" y="5244"/>
                  </a:cubicBezTo>
                  <a:lnTo>
                    <a:pt x="4269" y="5263"/>
                  </a:lnTo>
                  <a:lnTo>
                    <a:pt x="4230" y="5359"/>
                  </a:lnTo>
                  <a:lnTo>
                    <a:pt x="4221" y="5368"/>
                  </a:lnTo>
                  <a:cubicBezTo>
                    <a:pt x="4202" y="5406"/>
                    <a:pt x="4192" y="5445"/>
                    <a:pt x="4173" y="5473"/>
                  </a:cubicBezTo>
                  <a:cubicBezTo>
                    <a:pt x="4154" y="5512"/>
                    <a:pt x="4144" y="5540"/>
                    <a:pt x="4125" y="5569"/>
                  </a:cubicBezTo>
                  <a:lnTo>
                    <a:pt x="4116" y="5588"/>
                  </a:lnTo>
                  <a:cubicBezTo>
                    <a:pt x="4077" y="5655"/>
                    <a:pt x="4039" y="5722"/>
                    <a:pt x="4001" y="5789"/>
                  </a:cubicBezTo>
                  <a:lnTo>
                    <a:pt x="3991" y="5799"/>
                  </a:lnTo>
                  <a:lnTo>
                    <a:pt x="3934" y="5894"/>
                  </a:lnTo>
                  <a:lnTo>
                    <a:pt x="3934" y="5904"/>
                  </a:lnTo>
                  <a:cubicBezTo>
                    <a:pt x="3886" y="5961"/>
                    <a:pt x="3838" y="6028"/>
                    <a:pt x="3790" y="6095"/>
                  </a:cubicBezTo>
                  <a:lnTo>
                    <a:pt x="3790" y="6105"/>
                  </a:lnTo>
                  <a:cubicBezTo>
                    <a:pt x="3742" y="6162"/>
                    <a:pt x="3685" y="6220"/>
                    <a:pt x="3637" y="6287"/>
                  </a:cubicBezTo>
                  <a:lnTo>
                    <a:pt x="3560" y="6373"/>
                  </a:lnTo>
                  <a:cubicBezTo>
                    <a:pt x="3503" y="6430"/>
                    <a:pt x="3446" y="6488"/>
                    <a:pt x="3388" y="6536"/>
                  </a:cubicBezTo>
                  <a:cubicBezTo>
                    <a:pt x="3245" y="6679"/>
                    <a:pt x="3082" y="6804"/>
                    <a:pt x="2910" y="6909"/>
                  </a:cubicBezTo>
                  <a:cubicBezTo>
                    <a:pt x="2814" y="6976"/>
                    <a:pt x="2709" y="7043"/>
                    <a:pt x="2594" y="7100"/>
                  </a:cubicBezTo>
                  <a:lnTo>
                    <a:pt x="1522" y="7665"/>
                  </a:lnTo>
                  <a:lnTo>
                    <a:pt x="2029" y="7665"/>
                  </a:lnTo>
                  <a:cubicBezTo>
                    <a:pt x="3819" y="7282"/>
                    <a:pt x="5101" y="5722"/>
                    <a:pt x="5120" y="3894"/>
                  </a:cubicBezTo>
                  <a:cubicBezTo>
                    <a:pt x="5120" y="1676"/>
                    <a:pt x="3298" y="1"/>
                    <a:pt x="1228" y="1"/>
                  </a:cubicBezTo>
                  <a:close/>
                </a:path>
              </a:pathLst>
            </a:custGeom>
            <a:solidFill>
              <a:srgbClr val="D7D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7"/>
            <p:cNvSpPr/>
            <p:nvPr/>
          </p:nvSpPr>
          <p:spPr>
            <a:xfrm>
              <a:off x="6310768" y="2468507"/>
              <a:ext cx="219691" cy="325230"/>
            </a:xfrm>
            <a:custGeom>
              <a:rect b="b" l="l" r="r" t="t"/>
              <a:pathLst>
                <a:path extrusionOk="0" h="12385" w="8366">
                  <a:moveTo>
                    <a:pt x="345" y="1"/>
                  </a:moveTo>
                  <a:cubicBezTo>
                    <a:pt x="278" y="1"/>
                    <a:pt x="10" y="20"/>
                    <a:pt x="1" y="259"/>
                  </a:cubicBezTo>
                  <a:lnTo>
                    <a:pt x="10" y="5025"/>
                  </a:lnTo>
                  <a:lnTo>
                    <a:pt x="403" y="4968"/>
                  </a:lnTo>
                  <a:lnTo>
                    <a:pt x="1398" y="4968"/>
                  </a:lnTo>
                  <a:lnTo>
                    <a:pt x="1446" y="4977"/>
                  </a:lnTo>
                  <a:lnTo>
                    <a:pt x="1494" y="4987"/>
                  </a:lnTo>
                  <a:lnTo>
                    <a:pt x="1541" y="4996"/>
                  </a:lnTo>
                  <a:lnTo>
                    <a:pt x="1580" y="5006"/>
                  </a:lnTo>
                  <a:lnTo>
                    <a:pt x="1637" y="5016"/>
                  </a:lnTo>
                  <a:lnTo>
                    <a:pt x="1675" y="5025"/>
                  </a:lnTo>
                  <a:lnTo>
                    <a:pt x="1723" y="5035"/>
                  </a:lnTo>
                  <a:lnTo>
                    <a:pt x="1771" y="5044"/>
                  </a:lnTo>
                  <a:lnTo>
                    <a:pt x="1819" y="5054"/>
                  </a:lnTo>
                  <a:lnTo>
                    <a:pt x="1857" y="5063"/>
                  </a:lnTo>
                  <a:lnTo>
                    <a:pt x="1905" y="5083"/>
                  </a:lnTo>
                  <a:lnTo>
                    <a:pt x="1915" y="5083"/>
                  </a:lnTo>
                  <a:lnTo>
                    <a:pt x="1943" y="5092"/>
                  </a:lnTo>
                  <a:lnTo>
                    <a:pt x="1991" y="5102"/>
                  </a:lnTo>
                  <a:lnTo>
                    <a:pt x="2001" y="5102"/>
                  </a:lnTo>
                  <a:lnTo>
                    <a:pt x="2030" y="5111"/>
                  </a:lnTo>
                  <a:lnTo>
                    <a:pt x="2077" y="5130"/>
                  </a:lnTo>
                  <a:lnTo>
                    <a:pt x="2116" y="5140"/>
                  </a:lnTo>
                  <a:lnTo>
                    <a:pt x="2164" y="5159"/>
                  </a:lnTo>
                  <a:lnTo>
                    <a:pt x="2183" y="5169"/>
                  </a:lnTo>
                  <a:lnTo>
                    <a:pt x="2202" y="5178"/>
                  </a:lnTo>
                  <a:lnTo>
                    <a:pt x="2259" y="5197"/>
                  </a:lnTo>
                  <a:lnTo>
                    <a:pt x="2269" y="5197"/>
                  </a:lnTo>
                  <a:lnTo>
                    <a:pt x="2288" y="5207"/>
                  </a:lnTo>
                  <a:lnTo>
                    <a:pt x="2345" y="5226"/>
                  </a:lnTo>
                  <a:lnTo>
                    <a:pt x="2374" y="5245"/>
                  </a:lnTo>
                  <a:lnTo>
                    <a:pt x="2460" y="5284"/>
                  </a:lnTo>
                  <a:lnTo>
                    <a:pt x="2470" y="5284"/>
                  </a:lnTo>
                  <a:lnTo>
                    <a:pt x="2537" y="5322"/>
                  </a:lnTo>
                  <a:lnTo>
                    <a:pt x="2565" y="5331"/>
                  </a:lnTo>
                  <a:lnTo>
                    <a:pt x="2623" y="5360"/>
                  </a:lnTo>
                  <a:lnTo>
                    <a:pt x="2652" y="5379"/>
                  </a:lnTo>
                  <a:lnTo>
                    <a:pt x="2699" y="5408"/>
                  </a:lnTo>
                  <a:lnTo>
                    <a:pt x="2719" y="5418"/>
                  </a:lnTo>
                  <a:lnTo>
                    <a:pt x="2738" y="5427"/>
                  </a:lnTo>
                  <a:lnTo>
                    <a:pt x="2776" y="5446"/>
                  </a:lnTo>
                  <a:lnTo>
                    <a:pt x="2805" y="5465"/>
                  </a:lnTo>
                  <a:lnTo>
                    <a:pt x="2814" y="5475"/>
                  </a:lnTo>
                  <a:lnTo>
                    <a:pt x="2853" y="5504"/>
                  </a:lnTo>
                  <a:lnTo>
                    <a:pt x="2891" y="5523"/>
                  </a:lnTo>
                  <a:lnTo>
                    <a:pt x="2929" y="5552"/>
                  </a:lnTo>
                  <a:lnTo>
                    <a:pt x="2958" y="5571"/>
                  </a:lnTo>
                  <a:lnTo>
                    <a:pt x="2996" y="5599"/>
                  </a:lnTo>
                  <a:lnTo>
                    <a:pt x="3034" y="5628"/>
                  </a:lnTo>
                  <a:lnTo>
                    <a:pt x="3073" y="5657"/>
                  </a:lnTo>
                  <a:lnTo>
                    <a:pt x="3101" y="5676"/>
                  </a:lnTo>
                  <a:lnTo>
                    <a:pt x="3149" y="5705"/>
                  </a:lnTo>
                  <a:lnTo>
                    <a:pt x="3178" y="5733"/>
                  </a:lnTo>
                  <a:lnTo>
                    <a:pt x="3216" y="5762"/>
                  </a:lnTo>
                  <a:lnTo>
                    <a:pt x="3245" y="5791"/>
                  </a:lnTo>
                  <a:lnTo>
                    <a:pt x="3283" y="5819"/>
                  </a:lnTo>
                  <a:lnTo>
                    <a:pt x="3312" y="5848"/>
                  </a:lnTo>
                  <a:lnTo>
                    <a:pt x="3350" y="5886"/>
                  </a:lnTo>
                  <a:lnTo>
                    <a:pt x="3379" y="5915"/>
                  </a:lnTo>
                  <a:lnTo>
                    <a:pt x="3417" y="5953"/>
                  </a:lnTo>
                  <a:lnTo>
                    <a:pt x="3446" y="5973"/>
                  </a:lnTo>
                  <a:lnTo>
                    <a:pt x="3484" y="6020"/>
                  </a:lnTo>
                  <a:lnTo>
                    <a:pt x="3503" y="6040"/>
                  </a:lnTo>
                  <a:lnTo>
                    <a:pt x="3551" y="6078"/>
                  </a:lnTo>
                  <a:lnTo>
                    <a:pt x="3570" y="6116"/>
                  </a:lnTo>
                  <a:lnTo>
                    <a:pt x="3589" y="6126"/>
                  </a:lnTo>
                  <a:cubicBezTo>
                    <a:pt x="3819" y="6384"/>
                    <a:pt x="4011" y="6671"/>
                    <a:pt x="4164" y="6987"/>
                  </a:cubicBezTo>
                  <a:lnTo>
                    <a:pt x="4164" y="7006"/>
                  </a:lnTo>
                  <a:lnTo>
                    <a:pt x="4173" y="7016"/>
                  </a:lnTo>
                  <a:lnTo>
                    <a:pt x="4202" y="7073"/>
                  </a:lnTo>
                  <a:cubicBezTo>
                    <a:pt x="4413" y="7533"/>
                    <a:pt x="4518" y="8030"/>
                    <a:pt x="4518" y="8528"/>
                  </a:cubicBezTo>
                  <a:lnTo>
                    <a:pt x="4518" y="8557"/>
                  </a:lnTo>
                  <a:lnTo>
                    <a:pt x="4518" y="8681"/>
                  </a:lnTo>
                  <a:lnTo>
                    <a:pt x="4480" y="8748"/>
                  </a:lnTo>
                  <a:lnTo>
                    <a:pt x="4480" y="8853"/>
                  </a:lnTo>
                  <a:lnTo>
                    <a:pt x="4480" y="8872"/>
                  </a:lnTo>
                  <a:cubicBezTo>
                    <a:pt x="4480" y="8911"/>
                    <a:pt x="4470" y="8949"/>
                    <a:pt x="4470" y="8987"/>
                  </a:cubicBezTo>
                  <a:lnTo>
                    <a:pt x="4470" y="9016"/>
                  </a:lnTo>
                  <a:cubicBezTo>
                    <a:pt x="4470" y="9045"/>
                    <a:pt x="4460" y="9073"/>
                    <a:pt x="4460" y="9112"/>
                  </a:cubicBezTo>
                  <a:lnTo>
                    <a:pt x="4460" y="9140"/>
                  </a:lnTo>
                  <a:cubicBezTo>
                    <a:pt x="4441" y="9207"/>
                    <a:pt x="4432" y="9284"/>
                    <a:pt x="4413" y="9360"/>
                  </a:cubicBezTo>
                  <a:lnTo>
                    <a:pt x="4413" y="9389"/>
                  </a:lnTo>
                  <a:cubicBezTo>
                    <a:pt x="4413" y="9418"/>
                    <a:pt x="4403" y="9447"/>
                    <a:pt x="4393" y="9485"/>
                  </a:cubicBezTo>
                  <a:lnTo>
                    <a:pt x="4393" y="9504"/>
                  </a:lnTo>
                  <a:cubicBezTo>
                    <a:pt x="4384" y="9542"/>
                    <a:pt x="4374" y="9581"/>
                    <a:pt x="4365" y="9609"/>
                  </a:cubicBezTo>
                  <a:lnTo>
                    <a:pt x="4365" y="9628"/>
                  </a:lnTo>
                  <a:cubicBezTo>
                    <a:pt x="4355" y="9657"/>
                    <a:pt x="4346" y="9695"/>
                    <a:pt x="4336" y="9724"/>
                  </a:cubicBezTo>
                  <a:lnTo>
                    <a:pt x="4326" y="9743"/>
                  </a:lnTo>
                  <a:cubicBezTo>
                    <a:pt x="4307" y="9820"/>
                    <a:pt x="4279" y="9896"/>
                    <a:pt x="4250" y="9963"/>
                  </a:cubicBezTo>
                  <a:lnTo>
                    <a:pt x="4240" y="9983"/>
                  </a:lnTo>
                  <a:lnTo>
                    <a:pt x="4202" y="10069"/>
                  </a:lnTo>
                  <a:lnTo>
                    <a:pt x="4192" y="10088"/>
                  </a:lnTo>
                  <a:cubicBezTo>
                    <a:pt x="4173" y="10126"/>
                    <a:pt x="4164" y="10164"/>
                    <a:pt x="4145" y="10193"/>
                  </a:cubicBezTo>
                  <a:cubicBezTo>
                    <a:pt x="4125" y="10222"/>
                    <a:pt x="4116" y="10260"/>
                    <a:pt x="4097" y="10289"/>
                  </a:cubicBezTo>
                  <a:lnTo>
                    <a:pt x="4087" y="10308"/>
                  </a:lnTo>
                  <a:cubicBezTo>
                    <a:pt x="4049" y="10375"/>
                    <a:pt x="4011" y="10442"/>
                    <a:pt x="3972" y="10509"/>
                  </a:cubicBezTo>
                  <a:lnTo>
                    <a:pt x="3963" y="10518"/>
                  </a:lnTo>
                  <a:lnTo>
                    <a:pt x="3905" y="10614"/>
                  </a:lnTo>
                  <a:cubicBezTo>
                    <a:pt x="3857" y="10681"/>
                    <a:pt x="3810" y="10748"/>
                    <a:pt x="3762" y="10815"/>
                  </a:cubicBezTo>
                  <a:cubicBezTo>
                    <a:pt x="3714" y="10882"/>
                    <a:pt x="3656" y="10940"/>
                    <a:pt x="3609" y="11007"/>
                  </a:cubicBezTo>
                  <a:lnTo>
                    <a:pt x="3532" y="11093"/>
                  </a:lnTo>
                  <a:cubicBezTo>
                    <a:pt x="3475" y="11150"/>
                    <a:pt x="3417" y="11208"/>
                    <a:pt x="3360" y="11255"/>
                  </a:cubicBezTo>
                  <a:cubicBezTo>
                    <a:pt x="3216" y="11389"/>
                    <a:pt x="3054" y="11523"/>
                    <a:pt x="2881" y="11629"/>
                  </a:cubicBezTo>
                  <a:cubicBezTo>
                    <a:pt x="2786" y="11696"/>
                    <a:pt x="2680" y="11763"/>
                    <a:pt x="2565" y="11820"/>
                  </a:cubicBezTo>
                  <a:lnTo>
                    <a:pt x="1494" y="12385"/>
                  </a:lnTo>
                  <a:lnTo>
                    <a:pt x="8030" y="12385"/>
                  </a:lnTo>
                  <a:cubicBezTo>
                    <a:pt x="8116" y="12385"/>
                    <a:pt x="8365" y="12346"/>
                    <a:pt x="8365" y="12107"/>
                  </a:cubicBezTo>
                  <a:lnTo>
                    <a:pt x="8365" y="2661"/>
                  </a:lnTo>
                  <a:lnTo>
                    <a:pt x="6968" y="1398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DE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7"/>
            <p:cNvSpPr/>
            <p:nvPr/>
          </p:nvSpPr>
          <p:spPr>
            <a:xfrm>
              <a:off x="6230360" y="2591666"/>
              <a:ext cx="204329" cy="204329"/>
            </a:xfrm>
            <a:custGeom>
              <a:rect b="b" l="l" r="r" t="t"/>
              <a:pathLst>
                <a:path extrusionOk="0" h="7781" w="7781">
                  <a:moveTo>
                    <a:pt x="3895" y="0"/>
                  </a:moveTo>
                  <a:cubicBezTo>
                    <a:pt x="1742" y="0"/>
                    <a:pt x="0" y="1742"/>
                    <a:pt x="0" y="3895"/>
                  </a:cubicBezTo>
                  <a:cubicBezTo>
                    <a:pt x="0" y="6039"/>
                    <a:pt x="1742" y="7781"/>
                    <a:pt x="3895" y="7781"/>
                  </a:cubicBezTo>
                  <a:cubicBezTo>
                    <a:pt x="6049" y="7781"/>
                    <a:pt x="7781" y="6039"/>
                    <a:pt x="7781" y="3895"/>
                  </a:cubicBezTo>
                  <a:cubicBezTo>
                    <a:pt x="7781" y="1742"/>
                    <a:pt x="6049" y="0"/>
                    <a:pt x="3895" y="0"/>
                  </a:cubicBez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7"/>
            <p:cNvSpPr/>
            <p:nvPr/>
          </p:nvSpPr>
          <p:spPr>
            <a:xfrm>
              <a:off x="6234115" y="2591666"/>
              <a:ext cx="104331" cy="204329"/>
            </a:xfrm>
            <a:custGeom>
              <a:rect b="b" l="l" r="r" t="t"/>
              <a:pathLst>
                <a:path extrusionOk="0" h="7781" w="3973">
                  <a:moveTo>
                    <a:pt x="3752" y="0"/>
                  </a:moveTo>
                  <a:cubicBezTo>
                    <a:pt x="1656" y="77"/>
                    <a:pt x="1" y="1799"/>
                    <a:pt x="1" y="3895"/>
                  </a:cubicBezTo>
                  <a:cubicBezTo>
                    <a:pt x="1" y="5991"/>
                    <a:pt x="1656" y="7704"/>
                    <a:pt x="3752" y="7781"/>
                  </a:cubicBezTo>
                  <a:cubicBezTo>
                    <a:pt x="3829" y="7781"/>
                    <a:pt x="3896" y="7781"/>
                    <a:pt x="3972" y="7771"/>
                  </a:cubicBezTo>
                  <a:cubicBezTo>
                    <a:pt x="1915" y="7656"/>
                    <a:pt x="307" y="5953"/>
                    <a:pt x="297" y="3895"/>
                  </a:cubicBezTo>
                  <a:cubicBezTo>
                    <a:pt x="297" y="1828"/>
                    <a:pt x="1915" y="125"/>
                    <a:pt x="3972" y="10"/>
                  </a:cubicBezTo>
                  <a:cubicBezTo>
                    <a:pt x="3896" y="10"/>
                    <a:pt x="3829" y="0"/>
                    <a:pt x="375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7"/>
            <p:cNvSpPr/>
            <p:nvPr/>
          </p:nvSpPr>
          <p:spPr>
            <a:xfrm>
              <a:off x="6262528" y="2728875"/>
              <a:ext cx="140491" cy="67121"/>
            </a:xfrm>
            <a:custGeom>
              <a:rect b="b" l="l" r="r" t="t"/>
              <a:pathLst>
                <a:path extrusionOk="0" h="2556" w="5350">
                  <a:moveTo>
                    <a:pt x="3254" y="1"/>
                  </a:moveTo>
                  <a:lnTo>
                    <a:pt x="2680" y="594"/>
                  </a:lnTo>
                  <a:lnTo>
                    <a:pt x="2077" y="10"/>
                  </a:lnTo>
                  <a:lnTo>
                    <a:pt x="861" y="489"/>
                  </a:lnTo>
                  <a:cubicBezTo>
                    <a:pt x="517" y="623"/>
                    <a:pt x="249" y="891"/>
                    <a:pt x="105" y="1235"/>
                  </a:cubicBezTo>
                  <a:lnTo>
                    <a:pt x="0" y="1494"/>
                  </a:lnTo>
                  <a:lnTo>
                    <a:pt x="211" y="1666"/>
                  </a:lnTo>
                  <a:cubicBezTo>
                    <a:pt x="924" y="2259"/>
                    <a:pt x="1799" y="2556"/>
                    <a:pt x="2675" y="2556"/>
                  </a:cubicBezTo>
                  <a:cubicBezTo>
                    <a:pt x="3551" y="2556"/>
                    <a:pt x="4426" y="2259"/>
                    <a:pt x="5139" y="1666"/>
                  </a:cubicBezTo>
                  <a:lnTo>
                    <a:pt x="5350" y="1494"/>
                  </a:lnTo>
                  <a:lnTo>
                    <a:pt x="5245" y="1245"/>
                  </a:lnTo>
                  <a:cubicBezTo>
                    <a:pt x="5101" y="900"/>
                    <a:pt x="4833" y="632"/>
                    <a:pt x="4489" y="489"/>
                  </a:cubicBezTo>
                  <a:lnTo>
                    <a:pt x="3254" y="1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7"/>
            <p:cNvSpPr/>
            <p:nvPr/>
          </p:nvSpPr>
          <p:spPr>
            <a:xfrm>
              <a:off x="6262528" y="2729137"/>
              <a:ext cx="74920" cy="66858"/>
            </a:xfrm>
            <a:custGeom>
              <a:rect b="b" l="l" r="r" t="t"/>
              <a:pathLst>
                <a:path extrusionOk="0" h="2546" w="2853">
                  <a:moveTo>
                    <a:pt x="2077" y="0"/>
                  </a:moveTo>
                  <a:lnTo>
                    <a:pt x="852" y="479"/>
                  </a:lnTo>
                  <a:cubicBezTo>
                    <a:pt x="507" y="622"/>
                    <a:pt x="239" y="890"/>
                    <a:pt x="96" y="1225"/>
                  </a:cubicBezTo>
                  <a:lnTo>
                    <a:pt x="0" y="1493"/>
                  </a:lnTo>
                  <a:lnTo>
                    <a:pt x="201" y="1665"/>
                  </a:lnTo>
                  <a:cubicBezTo>
                    <a:pt x="900" y="2230"/>
                    <a:pt x="1771" y="2546"/>
                    <a:pt x="2670" y="2546"/>
                  </a:cubicBezTo>
                  <a:lnTo>
                    <a:pt x="2852" y="2546"/>
                  </a:lnTo>
                  <a:cubicBezTo>
                    <a:pt x="2010" y="2508"/>
                    <a:pt x="1206" y="2201"/>
                    <a:pt x="565" y="1665"/>
                  </a:cubicBezTo>
                  <a:lnTo>
                    <a:pt x="354" y="1493"/>
                  </a:lnTo>
                  <a:lnTo>
                    <a:pt x="459" y="1225"/>
                  </a:lnTo>
                  <a:cubicBezTo>
                    <a:pt x="593" y="890"/>
                    <a:pt x="871" y="622"/>
                    <a:pt x="1216" y="479"/>
                  </a:cubicBezTo>
                  <a:lnTo>
                    <a:pt x="2173" y="105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7"/>
            <p:cNvSpPr/>
            <p:nvPr/>
          </p:nvSpPr>
          <p:spPr>
            <a:xfrm>
              <a:off x="6283878" y="2609996"/>
              <a:ext cx="98029" cy="64862"/>
            </a:xfrm>
            <a:custGeom>
              <a:rect b="b" l="l" r="r" t="t"/>
              <a:pathLst>
                <a:path extrusionOk="0" h="2470" w="3733">
                  <a:moveTo>
                    <a:pt x="3283" y="2135"/>
                  </a:moveTo>
                  <a:lnTo>
                    <a:pt x="3274" y="2145"/>
                  </a:lnTo>
                  <a:lnTo>
                    <a:pt x="3235" y="2164"/>
                  </a:lnTo>
                  <a:lnTo>
                    <a:pt x="3283" y="2135"/>
                  </a:lnTo>
                  <a:close/>
                  <a:moveTo>
                    <a:pt x="1800" y="1"/>
                  </a:moveTo>
                  <a:cubicBezTo>
                    <a:pt x="814" y="1"/>
                    <a:pt x="1" y="757"/>
                    <a:pt x="1" y="1685"/>
                  </a:cubicBezTo>
                  <a:lnTo>
                    <a:pt x="1" y="2470"/>
                  </a:lnTo>
                  <a:cubicBezTo>
                    <a:pt x="1" y="2470"/>
                    <a:pt x="412" y="2432"/>
                    <a:pt x="460" y="2250"/>
                  </a:cubicBezTo>
                  <a:cubicBezTo>
                    <a:pt x="479" y="2231"/>
                    <a:pt x="489" y="2212"/>
                    <a:pt x="498" y="2183"/>
                  </a:cubicBezTo>
                  <a:cubicBezTo>
                    <a:pt x="728" y="2183"/>
                    <a:pt x="1819" y="2173"/>
                    <a:pt x="2431" y="1465"/>
                  </a:cubicBezTo>
                  <a:cubicBezTo>
                    <a:pt x="2575" y="1819"/>
                    <a:pt x="2872" y="2078"/>
                    <a:pt x="3235" y="2173"/>
                  </a:cubicBezTo>
                  <a:cubicBezTo>
                    <a:pt x="3245" y="2202"/>
                    <a:pt x="3254" y="2221"/>
                    <a:pt x="3274" y="2240"/>
                  </a:cubicBezTo>
                  <a:cubicBezTo>
                    <a:pt x="3321" y="2422"/>
                    <a:pt x="3733" y="2460"/>
                    <a:pt x="3733" y="2460"/>
                  </a:cubicBezTo>
                  <a:lnTo>
                    <a:pt x="3733" y="1676"/>
                  </a:lnTo>
                  <a:cubicBezTo>
                    <a:pt x="3733" y="757"/>
                    <a:pt x="2929" y="1"/>
                    <a:pt x="19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7"/>
            <p:cNvSpPr/>
            <p:nvPr/>
          </p:nvSpPr>
          <p:spPr>
            <a:xfrm>
              <a:off x="6283878" y="2610258"/>
              <a:ext cx="53308" cy="64600"/>
            </a:xfrm>
            <a:custGeom>
              <a:rect b="b" l="l" r="r" t="t"/>
              <a:pathLst>
                <a:path extrusionOk="0" h="2460" w="2030">
                  <a:moveTo>
                    <a:pt x="1800" y="0"/>
                  </a:moveTo>
                  <a:cubicBezTo>
                    <a:pt x="814" y="0"/>
                    <a:pt x="1" y="756"/>
                    <a:pt x="1" y="1685"/>
                  </a:cubicBezTo>
                  <a:lnTo>
                    <a:pt x="1" y="2460"/>
                  </a:lnTo>
                  <a:cubicBezTo>
                    <a:pt x="106" y="2450"/>
                    <a:pt x="221" y="2422"/>
                    <a:pt x="316" y="2374"/>
                  </a:cubicBezTo>
                  <a:lnTo>
                    <a:pt x="326" y="2106"/>
                  </a:lnTo>
                  <a:lnTo>
                    <a:pt x="326" y="1675"/>
                  </a:lnTo>
                  <a:cubicBezTo>
                    <a:pt x="326" y="776"/>
                    <a:pt x="1082" y="39"/>
                    <a:pt x="20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7"/>
            <p:cNvSpPr/>
            <p:nvPr/>
          </p:nvSpPr>
          <p:spPr>
            <a:xfrm>
              <a:off x="6368566" y="2668319"/>
              <a:ext cx="18119" cy="26917"/>
            </a:xfrm>
            <a:custGeom>
              <a:rect b="b" l="l" r="r" t="t"/>
              <a:pathLst>
                <a:path extrusionOk="0" h="1025" w="690">
                  <a:moveTo>
                    <a:pt x="221" y="0"/>
                  </a:moveTo>
                  <a:cubicBezTo>
                    <a:pt x="176" y="0"/>
                    <a:pt x="132" y="13"/>
                    <a:pt x="87" y="38"/>
                  </a:cubicBezTo>
                  <a:cubicBezTo>
                    <a:pt x="29" y="77"/>
                    <a:pt x="1" y="144"/>
                    <a:pt x="1" y="211"/>
                  </a:cubicBezTo>
                  <a:lnTo>
                    <a:pt x="1" y="814"/>
                  </a:lnTo>
                  <a:cubicBezTo>
                    <a:pt x="1" y="881"/>
                    <a:pt x="29" y="938"/>
                    <a:pt x="87" y="986"/>
                  </a:cubicBezTo>
                  <a:cubicBezTo>
                    <a:pt x="135" y="1005"/>
                    <a:pt x="173" y="1024"/>
                    <a:pt x="221" y="1024"/>
                  </a:cubicBezTo>
                  <a:cubicBezTo>
                    <a:pt x="250" y="1024"/>
                    <a:pt x="269" y="1015"/>
                    <a:pt x="288" y="1015"/>
                  </a:cubicBezTo>
                  <a:cubicBezTo>
                    <a:pt x="336" y="995"/>
                    <a:pt x="374" y="986"/>
                    <a:pt x="422" y="957"/>
                  </a:cubicBezTo>
                  <a:cubicBezTo>
                    <a:pt x="460" y="919"/>
                    <a:pt x="498" y="890"/>
                    <a:pt x="546" y="861"/>
                  </a:cubicBezTo>
                  <a:cubicBezTo>
                    <a:pt x="632" y="766"/>
                    <a:pt x="690" y="641"/>
                    <a:pt x="690" y="507"/>
                  </a:cubicBezTo>
                  <a:cubicBezTo>
                    <a:pt x="680" y="278"/>
                    <a:pt x="518" y="67"/>
                    <a:pt x="288" y="10"/>
                  </a:cubicBezTo>
                  <a:cubicBezTo>
                    <a:pt x="266" y="3"/>
                    <a:pt x="243" y="0"/>
                    <a:pt x="221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7"/>
            <p:cNvSpPr/>
            <p:nvPr/>
          </p:nvSpPr>
          <p:spPr>
            <a:xfrm>
              <a:off x="6276079" y="2668319"/>
              <a:ext cx="21402" cy="26917"/>
            </a:xfrm>
            <a:custGeom>
              <a:rect b="b" l="l" r="r" t="t"/>
              <a:pathLst>
                <a:path extrusionOk="0" h="1025" w="815">
                  <a:moveTo>
                    <a:pt x="594" y="0"/>
                  </a:moveTo>
                  <a:cubicBezTo>
                    <a:pt x="572" y="0"/>
                    <a:pt x="550" y="3"/>
                    <a:pt x="527" y="10"/>
                  </a:cubicBezTo>
                  <a:cubicBezTo>
                    <a:pt x="1" y="144"/>
                    <a:pt x="1" y="890"/>
                    <a:pt x="527" y="1015"/>
                  </a:cubicBezTo>
                  <a:cubicBezTo>
                    <a:pt x="546" y="1024"/>
                    <a:pt x="566" y="1024"/>
                    <a:pt x="594" y="1024"/>
                  </a:cubicBezTo>
                  <a:cubicBezTo>
                    <a:pt x="642" y="1024"/>
                    <a:pt x="680" y="1015"/>
                    <a:pt x="728" y="986"/>
                  </a:cubicBezTo>
                  <a:cubicBezTo>
                    <a:pt x="786" y="948"/>
                    <a:pt x="814" y="881"/>
                    <a:pt x="814" y="814"/>
                  </a:cubicBezTo>
                  <a:lnTo>
                    <a:pt x="814" y="220"/>
                  </a:lnTo>
                  <a:cubicBezTo>
                    <a:pt x="814" y="144"/>
                    <a:pt x="786" y="77"/>
                    <a:pt x="728" y="38"/>
                  </a:cubicBezTo>
                  <a:cubicBezTo>
                    <a:pt x="684" y="13"/>
                    <a:pt x="639" y="0"/>
                    <a:pt x="594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7"/>
            <p:cNvSpPr/>
            <p:nvPr/>
          </p:nvSpPr>
          <p:spPr>
            <a:xfrm>
              <a:off x="6315048" y="2715613"/>
              <a:ext cx="35950" cy="38917"/>
            </a:xfrm>
            <a:custGeom>
              <a:rect b="b" l="l" r="r" t="t"/>
              <a:pathLst>
                <a:path extrusionOk="0" h="1482" w="1369">
                  <a:moveTo>
                    <a:pt x="224" y="0"/>
                  </a:moveTo>
                  <a:cubicBezTo>
                    <a:pt x="176" y="0"/>
                    <a:pt x="128" y="18"/>
                    <a:pt x="86" y="46"/>
                  </a:cubicBezTo>
                  <a:cubicBezTo>
                    <a:pt x="29" y="84"/>
                    <a:pt x="0" y="151"/>
                    <a:pt x="0" y="209"/>
                  </a:cubicBezTo>
                  <a:lnTo>
                    <a:pt x="0" y="841"/>
                  </a:lnTo>
                  <a:cubicBezTo>
                    <a:pt x="0" y="898"/>
                    <a:pt x="19" y="965"/>
                    <a:pt x="67" y="1003"/>
                  </a:cubicBezTo>
                  <a:lnTo>
                    <a:pt x="527" y="1415"/>
                  </a:lnTo>
                  <a:cubicBezTo>
                    <a:pt x="565" y="1453"/>
                    <a:pt x="622" y="1482"/>
                    <a:pt x="680" y="1482"/>
                  </a:cubicBezTo>
                  <a:cubicBezTo>
                    <a:pt x="737" y="1482"/>
                    <a:pt x="795" y="1453"/>
                    <a:pt x="842" y="1415"/>
                  </a:cubicBezTo>
                  <a:lnTo>
                    <a:pt x="1302" y="955"/>
                  </a:lnTo>
                  <a:cubicBezTo>
                    <a:pt x="1350" y="917"/>
                    <a:pt x="1369" y="869"/>
                    <a:pt x="1369" y="812"/>
                  </a:cubicBezTo>
                  <a:lnTo>
                    <a:pt x="1369" y="218"/>
                  </a:lnTo>
                  <a:cubicBezTo>
                    <a:pt x="1369" y="161"/>
                    <a:pt x="1340" y="104"/>
                    <a:pt x="1302" y="65"/>
                  </a:cubicBezTo>
                  <a:cubicBezTo>
                    <a:pt x="1254" y="27"/>
                    <a:pt x="1197" y="8"/>
                    <a:pt x="1139" y="8"/>
                  </a:cubicBezTo>
                  <a:lnTo>
                    <a:pt x="1091" y="8"/>
                  </a:lnTo>
                  <a:cubicBezTo>
                    <a:pt x="1005" y="27"/>
                    <a:pt x="909" y="37"/>
                    <a:pt x="823" y="37"/>
                  </a:cubicBezTo>
                  <a:lnTo>
                    <a:pt x="546" y="37"/>
                  </a:lnTo>
                  <a:cubicBezTo>
                    <a:pt x="460" y="37"/>
                    <a:pt x="364" y="27"/>
                    <a:pt x="278" y="8"/>
                  </a:cubicBezTo>
                  <a:cubicBezTo>
                    <a:pt x="260" y="3"/>
                    <a:pt x="242" y="0"/>
                    <a:pt x="224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7"/>
            <p:cNvSpPr/>
            <p:nvPr/>
          </p:nvSpPr>
          <p:spPr>
            <a:xfrm>
              <a:off x="6315048" y="2715745"/>
              <a:ext cx="21875" cy="38786"/>
            </a:xfrm>
            <a:custGeom>
              <a:rect b="b" l="l" r="r" t="t"/>
              <a:pathLst>
                <a:path extrusionOk="0" h="1477" w="833">
                  <a:moveTo>
                    <a:pt x="234" y="0"/>
                  </a:moveTo>
                  <a:cubicBezTo>
                    <a:pt x="179" y="0"/>
                    <a:pt x="126" y="19"/>
                    <a:pt x="86" y="51"/>
                  </a:cubicBezTo>
                  <a:cubicBezTo>
                    <a:pt x="29" y="89"/>
                    <a:pt x="0" y="146"/>
                    <a:pt x="0" y="213"/>
                  </a:cubicBezTo>
                  <a:lnTo>
                    <a:pt x="0" y="836"/>
                  </a:lnTo>
                  <a:cubicBezTo>
                    <a:pt x="0" y="893"/>
                    <a:pt x="19" y="960"/>
                    <a:pt x="67" y="998"/>
                  </a:cubicBezTo>
                  <a:lnTo>
                    <a:pt x="517" y="1410"/>
                  </a:lnTo>
                  <a:cubicBezTo>
                    <a:pt x="565" y="1448"/>
                    <a:pt x="622" y="1477"/>
                    <a:pt x="680" y="1477"/>
                  </a:cubicBezTo>
                  <a:cubicBezTo>
                    <a:pt x="737" y="1477"/>
                    <a:pt x="795" y="1448"/>
                    <a:pt x="833" y="1410"/>
                  </a:cubicBezTo>
                  <a:cubicBezTo>
                    <a:pt x="795" y="1400"/>
                    <a:pt x="756" y="1381"/>
                    <a:pt x="728" y="1343"/>
                  </a:cubicBezTo>
                  <a:lnTo>
                    <a:pt x="268" y="931"/>
                  </a:lnTo>
                  <a:cubicBezTo>
                    <a:pt x="220" y="893"/>
                    <a:pt x="201" y="826"/>
                    <a:pt x="201" y="769"/>
                  </a:cubicBezTo>
                  <a:lnTo>
                    <a:pt x="201" y="146"/>
                  </a:lnTo>
                  <a:cubicBezTo>
                    <a:pt x="201" y="99"/>
                    <a:pt x="220" y="41"/>
                    <a:pt x="268" y="3"/>
                  </a:cubicBezTo>
                  <a:cubicBezTo>
                    <a:pt x="257" y="1"/>
                    <a:pt x="245" y="0"/>
                    <a:pt x="234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7"/>
            <p:cNvSpPr/>
            <p:nvPr/>
          </p:nvSpPr>
          <p:spPr>
            <a:xfrm>
              <a:off x="6294172" y="2648178"/>
              <a:ext cx="76942" cy="77467"/>
            </a:xfrm>
            <a:custGeom>
              <a:rect b="b" l="l" r="r" t="t"/>
              <a:pathLst>
                <a:path extrusionOk="0" h="2950" w="2930">
                  <a:moveTo>
                    <a:pt x="2039" y="0"/>
                  </a:moveTo>
                  <a:cubicBezTo>
                    <a:pt x="2022" y="0"/>
                    <a:pt x="2006" y="7"/>
                    <a:pt x="1992" y="21"/>
                  </a:cubicBezTo>
                  <a:cubicBezTo>
                    <a:pt x="1666" y="241"/>
                    <a:pt x="1312" y="403"/>
                    <a:pt x="929" y="509"/>
                  </a:cubicBezTo>
                  <a:cubicBezTo>
                    <a:pt x="814" y="537"/>
                    <a:pt x="690" y="566"/>
                    <a:pt x="575" y="585"/>
                  </a:cubicBezTo>
                  <a:cubicBezTo>
                    <a:pt x="451" y="604"/>
                    <a:pt x="336" y="624"/>
                    <a:pt x="212" y="624"/>
                  </a:cubicBezTo>
                  <a:cubicBezTo>
                    <a:pt x="97" y="633"/>
                    <a:pt x="1" y="719"/>
                    <a:pt x="1" y="834"/>
                  </a:cubicBezTo>
                  <a:lnTo>
                    <a:pt x="1" y="1705"/>
                  </a:lnTo>
                  <a:cubicBezTo>
                    <a:pt x="1" y="2384"/>
                    <a:pt x="604" y="2949"/>
                    <a:pt x="1331" y="2949"/>
                  </a:cubicBezTo>
                  <a:lnTo>
                    <a:pt x="1609" y="2949"/>
                  </a:lnTo>
                  <a:cubicBezTo>
                    <a:pt x="2336" y="2949"/>
                    <a:pt x="2929" y="2394"/>
                    <a:pt x="2929" y="1705"/>
                  </a:cubicBezTo>
                  <a:lnTo>
                    <a:pt x="2929" y="805"/>
                  </a:lnTo>
                  <a:cubicBezTo>
                    <a:pt x="2929" y="719"/>
                    <a:pt x="2882" y="633"/>
                    <a:pt x="2796" y="604"/>
                  </a:cubicBezTo>
                  <a:cubicBezTo>
                    <a:pt x="2767" y="595"/>
                    <a:pt x="2748" y="585"/>
                    <a:pt x="2719" y="576"/>
                  </a:cubicBezTo>
                  <a:cubicBezTo>
                    <a:pt x="2470" y="480"/>
                    <a:pt x="2250" y="298"/>
                    <a:pt x="2126" y="59"/>
                  </a:cubicBezTo>
                  <a:lnTo>
                    <a:pt x="2106" y="49"/>
                  </a:lnTo>
                  <a:cubicBezTo>
                    <a:pt x="2094" y="19"/>
                    <a:pt x="2067" y="0"/>
                    <a:pt x="2039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7"/>
            <p:cNvSpPr/>
            <p:nvPr/>
          </p:nvSpPr>
          <p:spPr>
            <a:xfrm>
              <a:off x="6294434" y="2648099"/>
              <a:ext cx="56328" cy="77546"/>
            </a:xfrm>
            <a:custGeom>
              <a:rect b="b" l="l" r="r" t="t"/>
              <a:pathLst>
                <a:path extrusionOk="0" h="2953" w="2145">
                  <a:moveTo>
                    <a:pt x="2034" y="0"/>
                  </a:moveTo>
                  <a:cubicBezTo>
                    <a:pt x="2019" y="0"/>
                    <a:pt x="2004" y="4"/>
                    <a:pt x="1991" y="14"/>
                  </a:cubicBezTo>
                  <a:cubicBezTo>
                    <a:pt x="1666" y="244"/>
                    <a:pt x="1312" y="406"/>
                    <a:pt x="929" y="512"/>
                  </a:cubicBezTo>
                  <a:cubicBezTo>
                    <a:pt x="814" y="540"/>
                    <a:pt x="690" y="569"/>
                    <a:pt x="565" y="588"/>
                  </a:cubicBezTo>
                  <a:cubicBezTo>
                    <a:pt x="450" y="607"/>
                    <a:pt x="326" y="617"/>
                    <a:pt x="211" y="627"/>
                  </a:cubicBezTo>
                  <a:cubicBezTo>
                    <a:pt x="96" y="636"/>
                    <a:pt x="1" y="722"/>
                    <a:pt x="1" y="837"/>
                  </a:cubicBezTo>
                  <a:lnTo>
                    <a:pt x="1" y="1708"/>
                  </a:lnTo>
                  <a:cubicBezTo>
                    <a:pt x="1" y="2387"/>
                    <a:pt x="603" y="2952"/>
                    <a:pt x="1331" y="2952"/>
                  </a:cubicBezTo>
                  <a:lnTo>
                    <a:pt x="1599" y="2952"/>
                  </a:lnTo>
                  <a:cubicBezTo>
                    <a:pt x="871" y="2952"/>
                    <a:pt x="278" y="2387"/>
                    <a:pt x="278" y="1708"/>
                  </a:cubicBezTo>
                  <a:lnTo>
                    <a:pt x="278" y="837"/>
                  </a:lnTo>
                  <a:cubicBezTo>
                    <a:pt x="278" y="722"/>
                    <a:pt x="374" y="636"/>
                    <a:pt x="489" y="627"/>
                  </a:cubicBezTo>
                  <a:cubicBezTo>
                    <a:pt x="603" y="617"/>
                    <a:pt x="728" y="607"/>
                    <a:pt x="843" y="588"/>
                  </a:cubicBezTo>
                  <a:cubicBezTo>
                    <a:pt x="967" y="569"/>
                    <a:pt x="1082" y="540"/>
                    <a:pt x="1206" y="512"/>
                  </a:cubicBezTo>
                  <a:cubicBezTo>
                    <a:pt x="1532" y="426"/>
                    <a:pt x="1848" y="282"/>
                    <a:pt x="2144" y="100"/>
                  </a:cubicBezTo>
                  <a:lnTo>
                    <a:pt x="2116" y="62"/>
                  </a:lnTo>
                  <a:lnTo>
                    <a:pt x="2106" y="43"/>
                  </a:lnTo>
                  <a:cubicBezTo>
                    <a:pt x="2093" y="17"/>
                    <a:pt x="2063" y="0"/>
                    <a:pt x="2034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7"/>
            <p:cNvSpPr/>
            <p:nvPr/>
          </p:nvSpPr>
          <p:spPr>
            <a:xfrm>
              <a:off x="6459557" y="2469268"/>
              <a:ext cx="69878" cy="70140"/>
            </a:xfrm>
            <a:custGeom>
              <a:rect b="b" l="l" r="r" t="t"/>
              <a:pathLst>
                <a:path extrusionOk="0" h="2671" w="2661">
                  <a:moveTo>
                    <a:pt x="0" y="0"/>
                  </a:moveTo>
                  <a:lnTo>
                    <a:pt x="0" y="2163"/>
                  </a:lnTo>
                  <a:cubicBezTo>
                    <a:pt x="10" y="2336"/>
                    <a:pt x="115" y="2671"/>
                    <a:pt x="689" y="2671"/>
                  </a:cubicBezTo>
                  <a:lnTo>
                    <a:pt x="2661" y="26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5" name="Google Shape;1545;p47"/>
          <p:cNvSpPr txBox="1"/>
          <p:nvPr>
            <p:ph idx="4294967295" type="subTitle"/>
          </p:nvPr>
        </p:nvSpPr>
        <p:spPr>
          <a:xfrm>
            <a:off x="3793825" y="2699188"/>
            <a:ext cx="43740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91919"/>
                </a:solidFill>
              </a:rPr>
              <a:t>Props: </a:t>
            </a:r>
            <a:r>
              <a:rPr lang="en">
                <a:solidFill>
                  <a:srgbClr val="191919"/>
                </a:solidFill>
              </a:rPr>
              <a:t>Physical “profile worksheet” containing questions </a:t>
            </a:r>
            <a:r>
              <a:rPr lang="en">
                <a:solidFill>
                  <a:srgbClr val="191919"/>
                </a:solidFill>
              </a:rPr>
              <a:t>relevant to studying habits and characteristics. Discussions after completion.</a:t>
            </a:r>
            <a:endParaRPr/>
          </a:p>
        </p:txBody>
      </p:sp>
      <p:sp>
        <p:nvSpPr>
          <p:cNvPr id="1546" name="Google Shape;1546;p47"/>
          <p:cNvSpPr txBox="1"/>
          <p:nvPr>
            <p:ph idx="4294967295" type="subTitle"/>
          </p:nvPr>
        </p:nvSpPr>
        <p:spPr>
          <a:xfrm>
            <a:off x="3350150" y="2185450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Experience Prototype</a:t>
            </a:r>
            <a:endParaRPr b="1" sz="22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47" name="Google Shape;1547;p47"/>
          <p:cNvSpPr/>
          <p:nvPr/>
        </p:nvSpPr>
        <p:spPr>
          <a:xfrm>
            <a:off x="3540725" y="2776298"/>
            <a:ext cx="173700" cy="173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47"/>
          <p:cNvSpPr/>
          <p:nvPr/>
        </p:nvSpPr>
        <p:spPr>
          <a:xfrm>
            <a:off x="3540725" y="3383098"/>
            <a:ext cx="173700" cy="17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47"/>
          <p:cNvSpPr/>
          <p:nvPr/>
        </p:nvSpPr>
        <p:spPr>
          <a:xfrm>
            <a:off x="3540725" y="3989893"/>
            <a:ext cx="173700" cy="17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47"/>
          <p:cNvSpPr txBox="1"/>
          <p:nvPr>
            <p:ph idx="4294967295" type="subTitle"/>
          </p:nvPr>
        </p:nvSpPr>
        <p:spPr>
          <a:xfrm>
            <a:off x="3793825" y="3449325"/>
            <a:ext cx="43740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</a:rPr>
              <a:t>Participants &amp; </a:t>
            </a:r>
            <a:r>
              <a:rPr b="1" lang="en" sz="1300">
                <a:solidFill>
                  <a:srgbClr val="191919"/>
                </a:solidFill>
              </a:rPr>
              <a:t>Relevance</a:t>
            </a:r>
            <a:r>
              <a:rPr b="1" lang="en" sz="1300">
                <a:solidFill>
                  <a:srgbClr val="191919"/>
                </a:solidFill>
              </a:rPr>
              <a:t>: </a:t>
            </a:r>
            <a:r>
              <a:rPr lang="en">
                <a:solidFill>
                  <a:srgbClr val="191919"/>
                </a:solidFill>
              </a:rPr>
              <a:t>Participants were all Stanford students, mostly undergraduates under the engineering school. They were </a:t>
            </a:r>
            <a:r>
              <a:rPr lang="en">
                <a:solidFill>
                  <a:srgbClr val="191919"/>
                </a:solidFill>
              </a:rPr>
              <a:t>recruited</a:t>
            </a:r>
            <a:r>
              <a:rPr lang="en">
                <a:solidFill>
                  <a:srgbClr val="191919"/>
                </a:solidFill>
              </a:rPr>
              <a:t> through warm contacts. </a:t>
            </a:r>
            <a:endParaRPr/>
          </a:p>
        </p:txBody>
      </p:sp>
      <p:sp>
        <p:nvSpPr>
          <p:cNvPr id="1551" name="Google Shape;1551;p47"/>
          <p:cNvSpPr txBox="1"/>
          <p:nvPr>
            <p:ph idx="4294967295" type="subTitle"/>
          </p:nvPr>
        </p:nvSpPr>
        <p:spPr>
          <a:xfrm>
            <a:off x="3793825" y="4219100"/>
            <a:ext cx="43740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91919"/>
                </a:solidFill>
              </a:rPr>
              <a:t>Method:</a:t>
            </a:r>
            <a:r>
              <a:rPr b="1" lang="en">
                <a:solidFill>
                  <a:srgbClr val="191919"/>
                </a:solidFill>
              </a:rPr>
              <a:t> </a:t>
            </a:r>
            <a:r>
              <a:rPr lang="en">
                <a:solidFill>
                  <a:srgbClr val="191919"/>
                </a:solidFill>
              </a:rPr>
              <a:t>Person was asked to thoughtfully fill out the profile worksheet, and asked if they would be willing to form a study group with other participants, </a:t>
            </a:r>
            <a:r>
              <a:rPr lang="en">
                <a:solidFill>
                  <a:srgbClr val="191919"/>
                </a:solidFill>
              </a:rPr>
              <a:t>judging</a:t>
            </a:r>
            <a:r>
              <a:rPr lang="en">
                <a:solidFill>
                  <a:srgbClr val="191919"/>
                </a:solidFill>
              </a:rPr>
              <a:t> by </a:t>
            </a:r>
            <a:r>
              <a:rPr lang="en">
                <a:solidFill>
                  <a:srgbClr val="191919"/>
                </a:solidFill>
              </a:rPr>
              <a:t>their</a:t>
            </a:r>
            <a:r>
              <a:rPr lang="en">
                <a:solidFill>
                  <a:srgbClr val="191919"/>
                </a:solidFill>
              </a:rPr>
              <a:t> previously filled profiles.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Google Shape;155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450" y="715325"/>
            <a:ext cx="3054973" cy="3755500"/>
          </a:xfrm>
          <a:prstGeom prst="rect">
            <a:avLst/>
          </a:prstGeom>
          <a:noFill/>
          <a:ln cap="flat" cmpd="sng" w="28575">
            <a:solidFill>
              <a:srgbClr val="2A9D8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7" name="Google Shape;155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450" y="715325"/>
            <a:ext cx="3054975" cy="375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48"/>
          <p:cNvSpPr txBox="1"/>
          <p:nvPr>
            <p:ph idx="4294967295" type="subTitle"/>
          </p:nvPr>
        </p:nvSpPr>
        <p:spPr>
          <a:xfrm>
            <a:off x="4066175" y="1201075"/>
            <a:ext cx="4322400" cy="3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nuphan Medium"/>
                <a:ea typeface="Anuphan Medium"/>
                <a:cs typeface="Anuphan Medium"/>
                <a:sym typeface="Anuphan Medium"/>
              </a:rPr>
              <a:t>We created a questionnaire that asks about study habits, personality and class expectations to determine the “fit” between potential study partners</a:t>
            </a:r>
            <a:endParaRPr sz="1100">
              <a:latin typeface="Anuphan Medium"/>
              <a:ea typeface="Anuphan Medium"/>
              <a:cs typeface="Anuphan Medium"/>
              <a:sym typeface="Anuphan Medium"/>
            </a:endParaRPr>
          </a:p>
        </p:txBody>
      </p:sp>
      <p:sp>
        <p:nvSpPr>
          <p:cNvPr id="1559" name="Google Shape;1559;p48"/>
          <p:cNvSpPr txBox="1"/>
          <p:nvPr>
            <p:ph idx="4294967295" type="subTitle"/>
          </p:nvPr>
        </p:nvSpPr>
        <p:spPr>
          <a:xfrm>
            <a:off x="4066175" y="579150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Description</a:t>
            </a:r>
            <a:endParaRPr b="1" sz="22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60" name="Google Shape;1560;p48"/>
          <p:cNvSpPr txBox="1"/>
          <p:nvPr>
            <p:ph idx="4294967295" type="subTitle"/>
          </p:nvPr>
        </p:nvSpPr>
        <p:spPr>
          <a:xfrm>
            <a:off x="4408313" y="2716475"/>
            <a:ext cx="39570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</a:rPr>
              <a:t>What worked</a:t>
            </a:r>
            <a:r>
              <a:rPr b="1" lang="en">
                <a:solidFill>
                  <a:srgbClr val="191919"/>
                </a:solidFill>
              </a:rPr>
              <a:t>: </a:t>
            </a:r>
            <a:r>
              <a:rPr lang="en">
                <a:solidFill>
                  <a:srgbClr val="191919"/>
                </a:solidFill>
              </a:rPr>
              <a:t>Participants said it was both easy to use and informative on a personal level. Participants </a:t>
            </a:r>
            <a:r>
              <a:rPr lang="en">
                <a:solidFill>
                  <a:srgbClr val="191919"/>
                </a:solidFill>
              </a:rPr>
              <a:t>appeared to enjoy answering the survey questions and expressed interest in finding study partners in multiple classes.</a:t>
            </a:r>
            <a:endParaRPr/>
          </a:p>
        </p:txBody>
      </p:sp>
      <p:sp>
        <p:nvSpPr>
          <p:cNvPr id="1561" name="Google Shape;1561;p48"/>
          <p:cNvSpPr txBox="1"/>
          <p:nvPr>
            <p:ph idx="4294967295" type="subTitle"/>
          </p:nvPr>
        </p:nvSpPr>
        <p:spPr>
          <a:xfrm>
            <a:off x="4089438" y="1633513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Experience Prototype</a:t>
            </a:r>
            <a:endParaRPr b="1" sz="22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62" name="Google Shape;1562;p48"/>
          <p:cNvSpPr/>
          <p:nvPr/>
        </p:nvSpPr>
        <p:spPr>
          <a:xfrm>
            <a:off x="4155213" y="2182773"/>
            <a:ext cx="173700" cy="173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48"/>
          <p:cNvSpPr/>
          <p:nvPr/>
        </p:nvSpPr>
        <p:spPr>
          <a:xfrm>
            <a:off x="4155213" y="3210523"/>
            <a:ext cx="173700" cy="17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48"/>
          <p:cNvSpPr/>
          <p:nvPr/>
        </p:nvSpPr>
        <p:spPr>
          <a:xfrm>
            <a:off x="4155213" y="3763118"/>
            <a:ext cx="173700" cy="17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48"/>
          <p:cNvSpPr txBox="1"/>
          <p:nvPr>
            <p:ph idx="4294967295" type="subTitle"/>
          </p:nvPr>
        </p:nvSpPr>
        <p:spPr>
          <a:xfrm>
            <a:off x="4408313" y="3384222"/>
            <a:ext cx="3957000" cy="3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</a:rPr>
              <a:t>What didn’t</a:t>
            </a:r>
            <a:r>
              <a:rPr b="1" lang="en">
                <a:solidFill>
                  <a:srgbClr val="191919"/>
                </a:solidFill>
              </a:rPr>
              <a:t>: </a:t>
            </a:r>
            <a:r>
              <a:rPr lang="en">
                <a:solidFill>
                  <a:srgbClr val="191919"/>
                </a:solidFill>
              </a:rPr>
              <a:t>Participants noted that the lack of definitive scheduling questions may lead to scheduling </a:t>
            </a:r>
            <a:r>
              <a:rPr lang="en">
                <a:solidFill>
                  <a:srgbClr val="191919"/>
                </a:solidFill>
              </a:rPr>
              <a:t>conflicts</a:t>
            </a:r>
            <a:r>
              <a:rPr lang="en">
                <a:solidFill>
                  <a:srgbClr val="191919"/>
                </a:solidFill>
              </a:rPr>
              <a:t> in the future</a:t>
            </a:r>
            <a:endParaRPr b="1"/>
          </a:p>
        </p:txBody>
      </p:sp>
      <p:sp>
        <p:nvSpPr>
          <p:cNvPr id="1566" name="Google Shape;1566;p48"/>
          <p:cNvSpPr txBox="1"/>
          <p:nvPr>
            <p:ph idx="4294967295" type="subTitle"/>
          </p:nvPr>
        </p:nvSpPr>
        <p:spPr>
          <a:xfrm>
            <a:off x="4408313" y="4197025"/>
            <a:ext cx="3957000" cy="3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</a:rPr>
              <a:t>Assumption</a:t>
            </a:r>
            <a:r>
              <a:rPr b="1" lang="en">
                <a:solidFill>
                  <a:srgbClr val="191919"/>
                </a:solidFill>
              </a:rPr>
              <a:t>: </a:t>
            </a:r>
            <a:r>
              <a:rPr b="1" lang="en">
                <a:solidFill>
                  <a:srgbClr val="191919"/>
                </a:solidFill>
              </a:rPr>
              <a:t>Assumption validated</a:t>
            </a:r>
            <a:r>
              <a:rPr lang="en">
                <a:solidFill>
                  <a:srgbClr val="191919"/>
                </a:solidFill>
              </a:rPr>
              <a:t>. </a:t>
            </a:r>
            <a:r>
              <a:rPr lang="en">
                <a:solidFill>
                  <a:srgbClr val="191919"/>
                </a:solidFill>
              </a:rPr>
              <a:t>Students open to, and more than happy to, create profiles for themselves and match with those whose studying habits/personalities matched theirs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Photos!</a:t>
            </a:r>
            <a:endParaRPr/>
          </a:p>
        </p:txBody>
      </p:sp>
      <p:pic>
        <p:nvPicPr>
          <p:cNvPr id="1572" name="Google Shape;15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525" y="2128649"/>
            <a:ext cx="1296476" cy="1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0781" y="2328850"/>
            <a:ext cx="1296476" cy="1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068" y="2743950"/>
            <a:ext cx="1464000" cy="195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9150" y="2064025"/>
            <a:ext cx="1830549" cy="247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Key Assumption #2 </a:t>
            </a:r>
            <a:endParaRPr sz="2700"/>
          </a:p>
        </p:txBody>
      </p:sp>
      <p:sp>
        <p:nvSpPr>
          <p:cNvPr id="1581" name="Google Shape;1581;p50"/>
          <p:cNvSpPr txBox="1"/>
          <p:nvPr>
            <p:ph idx="4294967295" type="subTitle"/>
          </p:nvPr>
        </p:nvSpPr>
        <p:spPr>
          <a:xfrm>
            <a:off x="854875" y="2431263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191919"/>
                </a:solidFill>
              </a:rPr>
              <a:t>Overlay schedules and have AI recommend times available/best for everyone</a:t>
            </a:r>
            <a:endParaRPr sz="1400">
              <a:latin typeface="Anuphan Medium"/>
              <a:ea typeface="Anuphan Medium"/>
              <a:cs typeface="Anuphan Medium"/>
              <a:sym typeface="Anuphan Medium"/>
            </a:endParaRPr>
          </a:p>
        </p:txBody>
      </p:sp>
      <p:grpSp>
        <p:nvGrpSpPr>
          <p:cNvPr id="1582" name="Google Shape;1582;p50"/>
          <p:cNvGrpSpPr/>
          <p:nvPr/>
        </p:nvGrpSpPr>
        <p:grpSpPr>
          <a:xfrm>
            <a:off x="1333550" y="1346555"/>
            <a:ext cx="283224" cy="366482"/>
            <a:chOff x="1361556" y="2425923"/>
            <a:chExt cx="283224" cy="366482"/>
          </a:xfrm>
        </p:grpSpPr>
        <p:sp>
          <p:nvSpPr>
            <p:cNvPr id="1583" name="Google Shape;1583;p50"/>
            <p:cNvSpPr/>
            <p:nvPr/>
          </p:nvSpPr>
          <p:spPr>
            <a:xfrm>
              <a:off x="1361556" y="2425923"/>
              <a:ext cx="283224" cy="366482"/>
            </a:xfrm>
            <a:custGeom>
              <a:rect b="b" l="l" r="r" t="t"/>
              <a:pathLst>
                <a:path extrusionOk="0" h="14024" w="10838">
                  <a:moveTo>
                    <a:pt x="5753" y="1"/>
                  </a:moveTo>
                  <a:cubicBezTo>
                    <a:pt x="4965" y="1"/>
                    <a:pt x="4173" y="198"/>
                    <a:pt x="3453" y="599"/>
                  </a:cubicBezTo>
                  <a:cubicBezTo>
                    <a:pt x="1712" y="1570"/>
                    <a:pt x="760" y="3532"/>
                    <a:pt x="1097" y="5503"/>
                  </a:cubicBezTo>
                  <a:lnTo>
                    <a:pt x="222" y="8081"/>
                  </a:lnTo>
                  <a:cubicBezTo>
                    <a:pt x="1" y="8706"/>
                    <a:pt x="443" y="9379"/>
                    <a:pt x="1106" y="9417"/>
                  </a:cubicBezTo>
                  <a:lnTo>
                    <a:pt x="1491" y="9417"/>
                  </a:lnTo>
                  <a:cubicBezTo>
                    <a:pt x="1597" y="9417"/>
                    <a:pt x="1683" y="9504"/>
                    <a:pt x="1683" y="9619"/>
                  </a:cubicBezTo>
                  <a:lnTo>
                    <a:pt x="1683" y="11408"/>
                  </a:lnTo>
                  <a:cubicBezTo>
                    <a:pt x="1683" y="11937"/>
                    <a:pt x="2116" y="12369"/>
                    <a:pt x="2645" y="12369"/>
                  </a:cubicBezTo>
                  <a:lnTo>
                    <a:pt x="4010" y="12138"/>
                  </a:lnTo>
                  <a:cubicBezTo>
                    <a:pt x="4021" y="12137"/>
                    <a:pt x="4032" y="12136"/>
                    <a:pt x="4042" y="12136"/>
                  </a:cubicBezTo>
                  <a:cubicBezTo>
                    <a:pt x="4153" y="12136"/>
                    <a:pt x="4241" y="12226"/>
                    <a:pt x="4241" y="12340"/>
                  </a:cubicBezTo>
                  <a:lnTo>
                    <a:pt x="4241" y="13735"/>
                  </a:lnTo>
                  <a:cubicBezTo>
                    <a:pt x="4241" y="13889"/>
                    <a:pt x="4376" y="14023"/>
                    <a:pt x="4539" y="14023"/>
                  </a:cubicBezTo>
                  <a:lnTo>
                    <a:pt x="8915" y="14023"/>
                  </a:lnTo>
                  <a:cubicBezTo>
                    <a:pt x="9078" y="14023"/>
                    <a:pt x="9213" y="13898"/>
                    <a:pt x="9213" y="13735"/>
                  </a:cubicBezTo>
                  <a:lnTo>
                    <a:pt x="9213" y="9090"/>
                  </a:lnTo>
                  <a:cubicBezTo>
                    <a:pt x="9213" y="8792"/>
                    <a:pt x="9251" y="8484"/>
                    <a:pt x="9328" y="8196"/>
                  </a:cubicBezTo>
                  <a:cubicBezTo>
                    <a:pt x="9415" y="7907"/>
                    <a:pt x="9540" y="7629"/>
                    <a:pt x="9703" y="7369"/>
                  </a:cubicBezTo>
                  <a:cubicBezTo>
                    <a:pt x="9944" y="6994"/>
                    <a:pt x="10126" y="6580"/>
                    <a:pt x="10261" y="6148"/>
                  </a:cubicBezTo>
                  <a:lnTo>
                    <a:pt x="10261" y="6138"/>
                  </a:lnTo>
                  <a:cubicBezTo>
                    <a:pt x="10838" y="4292"/>
                    <a:pt x="10232" y="2282"/>
                    <a:pt x="8732" y="1061"/>
                  </a:cubicBezTo>
                  <a:cubicBezTo>
                    <a:pt x="7871" y="360"/>
                    <a:pt x="6816" y="1"/>
                    <a:pt x="5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0"/>
            <p:cNvSpPr/>
            <p:nvPr/>
          </p:nvSpPr>
          <p:spPr>
            <a:xfrm>
              <a:off x="1493499" y="2660698"/>
              <a:ext cx="36951" cy="22866"/>
            </a:xfrm>
            <a:custGeom>
              <a:rect b="b" l="l" r="r" t="t"/>
              <a:pathLst>
                <a:path extrusionOk="0" h="875" w="1414">
                  <a:moveTo>
                    <a:pt x="0" y="0"/>
                  </a:moveTo>
                  <a:lnTo>
                    <a:pt x="0" y="174"/>
                  </a:lnTo>
                  <a:cubicBezTo>
                    <a:pt x="0" y="582"/>
                    <a:pt x="337" y="874"/>
                    <a:pt x="706" y="874"/>
                  </a:cubicBezTo>
                  <a:cubicBezTo>
                    <a:pt x="823" y="874"/>
                    <a:pt x="944" y="844"/>
                    <a:pt x="1058" y="779"/>
                  </a:cubicBezTo>
                  <a:lnTo>
                    <a:pt x="1067" y="779"/>
                  </a:lnTo>
                  <a:cubicBezTo>
                    <a:pt x="1279" y="654"/>
                    <a:pt x="1414" y="424"/>
                    <a:pt x="1414" y="183"/>
                  </a:cubicBezTo>
                  <a:lnTo>
                    <a:pt x="1414" y="10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0"/>
            <p:cNvSpPr/>
            <p:nvPr/>
          </p:nvSpPr>
          <p:spPr>
            <a:xfrm>
              <a:off x="1512341" y="2660959"/>
              <a:ext cx="18110" cy="20122"/>
            </a:xfrm>
            <a:custGeom>
              <a:rect b="b" l="l" r="r" t="t"/>
              <a:pathLst>
                <a:path extrusionOk="0" h="770" w="693">
                  <a:moveTo>
                    <a:pt x="0" y="0"/>
                  </a:moveTo>
                  <a:lnTo>
                    <a:pt x="0" y="173"/>
                  </a:lnTo>
                  <a:cubicBezTo>
                    <a:pt x="0" y="414"/>
                    <a:pt x="135" y="644"/>
                    <a:pt x="346" y="769"/>
                  </a:cubicBezTo>
                  <a:cubicBezTo>
                    <a:pt x="558" y="644"/>
                    <a:pt x="693" y="414"/>
                    <a:pt x="693" y="173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0"/>
            <p:cNvSpPr/>
            <p:nvPr/>
          </p:nvSpPr>
          <p:spPr>
            <a:xfrm>
              <a:off x="1433290" y="2489556"/>
              <a:ext cx="153711" cy="173180"/>
            </a:xfrm>
            <a:custGeom>
              <a:rect b="b" l="l" r="r" t="t"/>
              <a:pathLst>
                <a:path extrusionOk="0" h="6627" w="5882">
                  <a:moveTo>
                    <a:pt x="3006" y="0"/>
                  </a:moveTo>
                  <a:cubicBezTo>
                    <a:pt x="978" y="0"/>
                    <a:pt x="1" y="2504"/>
                    <a:pt x="1515" y="3876"/>
                  </a:cubicBezTo>
                  <a:cubicBezTo>
                    <a:pt x="1785" y="4126"/>
                    <a:pt x="1939" y="4482"/>
                    <a:pt x="1939" y="4857"/>
                  </a:cubicBezTo>
                  <a:lnTo>
                    <a:pt x="1939" y="6251"/>
                  </a:lnTo>
                  <a:cubicBezTo>
                    <a:pt x="1939" y="6347"/>
                    <a:pt x="1977" y="6444"/>
                    <a:pt x="2044" y="6521"/>
                  </a:cubicBezTo>
                  <a:cubicBezTo>
                    <a:pt x="2064" y="6530"/>
                    <a:pt x="2073" y="6540"/>
                    <a:pt x="2092" y="6549"/>
                  </a:cubicBezTo>
                  <a:lnTo>
                    <a:pt x="2121" y="6569"/>
                  </a:lnTo>
                  <a:cubicBezTo>
                    <a:pt x="2179" y="6607"/>
                    <a:pt x="2246" y="6626"/>
                    <a:pt x="2314" y="6626"/>
                  </a:cubicBezTo>
                  <a:lnTo>
                    <a:pt x="3698" y="6626"/>
                  </a:lnTo>
                  <a:cubicBezTo>
                    <a:pt x="3775" y="6626"/>
                    <a:pt x="3843" y="6607"/>
                    <a:pt x="3900" y="6569"/>
                  </a:cubicBezTo>
                  <a:lnTo>
                    <a:pt x="3929" y="6549"/>
                  </a:lnTo>
                  <a:cubicBezTo>
                    <a:pt x="3948" y="6540"/>
                    <a:pt x="3958" y="6530"/>
                    <a:pt x="3968" y="6521"/>
                  </a:cubicBezTo>
                  <a:cubicBezTo>
                    <a:pt x="4045" y="6444"/>
                    <a:pt x="4083" y="6347"/>
                    <a:pt x="4083" y="6251"/>
                  </a:cubicBezTo>
                  <a:lnTo>
                    <a:pt x="4083" y="4847"/>
                  </a:lnTo>
                  <a:cubicBezTo>
                    <a:pt x="4083" y="4472"/>
                    <a:pt x="4246" y="4117"/>
                    <a:pt x="4525" y="3867"/>
                  </a:cubicBezTo>
                  <a:cubicBezTo>
                    <a:pt x="5881" y="2616"/>
                    <a:pt x="5218" y="357"/>
                    <a:pt x="3400" y="30"/>
                  </a:cubicBezTo>
                  <a:lnTo>
                    <a:pt x="3352" y="20"/>
                  </a:lnTo>
                  <a:cubicBezTo>
                    <a:pt x="3256" y="11"/>
                    <a:pt x="3160" y="1"/>
                    <a:pt x="3064" y="1"/>
                  </a:cubicBezTo>
                  <a:cubicBezTo>
                    <a:pt x="3044" y="0"/>
                    <a:pt x="3025" y="0"/>
                    <a:pt x="30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0"/>
            <p:cNvSpPr/>
            <p:nvPr/>
          </p:nvSpPr>
          <p:spPr>
            <a:xfrm>
              <a:off x="1457306" y="2490314"/>
              <a:ext cx="129434" cy="172422"/>
            </a:xfrm>
            <a:custGeom>
              <a:rect b="b" l="l" r="r" t="t"/>
              <a:pathLst>
                <a:path extrusionOk="0" h="6598" w="4953">
                  <a:moveTo>
                    <a:pt x="2472" y="1"/>
                  </a:moveTo>
                  <a:cubicBezTo>
                    <a:pt x="654" y="328"/>
                    <a:pt x="0" y="2607"/>
                    <a:pt x="1366" y="3847"/>
                  </a:cubicBezTo>
                  <a:cubicBezTo>
                    <a:pt x="1645" y="4097"/>
                    <a:pt x="1798" y="4453"/>
                    <a:pt x="1798" y="4828"/>
                  </a:cubicBezTo>
                  <a:lnTo>
                    <a:pt x="1798" y="6222"/>
                  </a:lnTo>
                  <a:cubicBezTo>
                    <a:pt x="1789" y="6428"/>
                    <a:pt x="1962" y="6598"/>
                    <a:pt x="2166" y="6598"/>
                  </a:cubicBezTo>
                  <a:cubicBezTo>
                    <a:pt x="2172" y="6598"/>
                    <a:pt x="2178" y="6598"/>
                    <a:pt x="2183" y="6597"/>
                  </a:cubicBezTo>
                  <a:lnTo>
                    <a:pt x="2779" y="6597"/>
                  </a:lnTo>
                  <a:cubicBezTo>
                    <a:pt x="2991" y="6597"/>
                    <a:pt x="3164" y="6424"/>
                    <a:pt x="3164" y="6222"/>
                  </a:cubicBezTo>
                  <a:lnTo>
                    <a:pt x="3164" y="4818"/>
                  </a:lnTo>
                  <a:cubicBezTo>
                    <a:pt x="3164" y="4443"/>
                    <a:pt x="3327" y="4088"/>
                    <a:pt x="3606" y="3838"/>
                  </a:cubicBezTo>
                  <a:lnTo>
                    <a:pt x="3597" y="3838"/>
                  </a:lnTo>
                  <a:cubicBezTo>
                    <a:pt x="4953" y="2587"/>
                    <a:pt x="4289" y="328"/>
                    <a:pt x="247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0"/>
            <p:cNvSpPr/>
            <p:nvPr/>
          </p:nvSpPr>
          <p:spPr>
            <a:xfrm>
              <a:off x="1469876" y="2523502"/>
              <a:ext cx="79417" cy="95253"/>
            </a:xfrm>
            <a:custGeom>
              <a:rect b="b" l="l" r="r" t="t"/>
              <a:pathLst>
                <a:path extrusionOk="0" h="3645" w="3039">
                  <a:moveTo>
                    <a:pt x="837" y="423"/>
                  </a:moveTo>
                  <a:cubicBezTo>
                    <a:pt x="933" y="423"/>
                    <a:pt x="1010" y="510"/>
                    <a:pt x="1010" y="606"/>
                  </a:cubicBezTo>
                  <a:lnTo>
                    <a:pt x="1010" y="779"/>
                  </a:lnTo>
                  <a:lnTo>
                    <a:pt x="1010" y="789"/>
                  </a:lnTo>
                  <a:lnTo>
                    <a:pt x="798" y="789"/>
                  </a:lnTo>
                  <a:cubicBezTo>
                    <a:pt x="558" y="789"/>
                    <a:pt x="558" y="423"/>
                    <a:pt x="798" y="423"/>
                  </a:cubicBezTo>
                  <a:close/>
                  <a:moveTo>
                    <a:pt x="2423" y="433"/>
                  </a:moveTo>
                  <a:cubicBezTo>
                    <a:pt x="2654" y="433"/>
                    <a:pt x="2654" y="789"/>
                    <a:pt x="2423" y="789"/>
                  </a:cubicBezTo>
                  <a:lnTo>
                    <a:pt x="2212" y="789"/>
                  </a:lnTo>
                  <a:lnTo>
                    <a:pt x="2212" y="606"/>
                  </a:lnTo>
                  <a:cubicBezTo>
                    <a:pt x="2212" y="510"/>
                    <a:pt x="2289" y="433"/>
                    <a:pt x="2385" y="433"/>
                  </a:cubicBezTo>
                  <a:close/>
                  <a:moveTo>
                    <a:pt x="817" y="0"/>
                  </a:moveTo>
                  <a:cubicBezTo>
                    <a:pt x="0" y="0"/>
                    <a:pt x="0" y="1221"/>
                    <a:pt x="817" y="1221"/>
                  </a:cubicBezTo>
                  <a:lnTo>
                    <a:pt x="1019" y="1221"/>
                  </a:lnTo>
                  <a:lnTo>
                    <a:pt x="1019" y="3635"/>
                  </a:lnTo>
                  <a:lnTo>
                    <a:pt x="1452" y="3635"/>
                  </a:lnTo>
                  <a:lnTo>
                    <a:pt x="1452" y="1221"/>
                  </a:lnTo>
                  <a:lnTo>
                    <a:pt x="1789" y="1221"/>
                  </a:lnTo>
                  <a:lnTo>
                    <a:pt x="1789" y="3645"/>
                  </a:lnTo>
                  <a:lnTo>
                    <a:pt x="2221" y="3645"/>
                  </a:lnTo>
                  <a:lnTo>
                    <a:pt x="2221" y="1221"/>
                  </a:lnTo>
                  <a:lnTo>
                    <a:pt x="2433" y="1221"/>
                  </a:lnTo>
                  <a:cubicBezTo>
                    <a:pt x="2760" y="1221"/>
                    <a:pt x="3039" y="952"/>
                    <a:pt x="3039" y="615"/>
                  </a:cubicBezTo>
                  <a:cubicBezTo>
                    <a:pt x="3039" y="279"/>
                    <a:pt x="2760" y="10"/>
                    <a:pt x="2433" y="10"/>
                  </a:cubicBezTo>
                  <a:lnTo>
                    <a:pt x="2414" y="0"/>
                  </a:lnTo>
                  <a:lnTo>
                    <a:pt x="2385" y="0"/>
                  </a:lnTo>
                  <a:cubicBezTo>
                    <a:pt x="2058" y="10"/>
                    <a:pt x="1789" y="269"/>
                    <a:pt x="1789" y="606"/>
                  </a:cubicBezTo>
                  <a:lnTo>
                    <a:pt x="1789" y="779"/>
                  </a:lnTo>
                  <a:lnTo>
                    <a:pt x="1442" y="779"/>
                  </a:lnTo>
                  <a:lnTo>
                    <a:pt x="1442" y="606"/>
                  </a:lnTo>
                  <a:cubicBezTo>
                    <a:pt x="1442" y="269"/>
                    <a:pt x="1173" y="1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0"/>
            <p:cNvSpPr/>
            <p:nvPr/>
          </p:nvSpPr>
          <p:spPr>
            <a:xfrm>
              <a:off x="1421086" y="2581412"/>
              <a:ext cx="30131" cy="19338"/>
            </a:xfrm>
            <a:custGeom>
              <a:rect b="b" l="l" r="r" t="t"/>
              <a:pathLst>
                <a:path extrusionOk="0" h="740" w="1153">
                  <a:moveTo>
                    <a:pt x="850" y="1"/>
                  </a:moveTo>
                  <a:cubicBezTo>
                    <a:pt x="819" y="1"/>
                    <a:pt x="786" y="8"/>
                    <a:pt x="752" y="25"/>
                  </a:cubicBezTo>
                  <a:lnTo>
                    <a:pt x="232" y="323"/>
                  </a:lnTo>
                  <a:cubicBezTo>
                    <a:pt x="0" y="435"/>
                    <a:pt x="121" y="739"/>
                    <a:pt x="317" y="739"/>
                  </a:cubicBezTo>
                  <a:cubicBezTo>
                    <a:pt x="357" y="739"/>
                    <a:pt x="400" y="727"/>
                    <a:pt x="444" y="698"/>
                  </a:cubicBezTo>
                  <a:lnTo>
                    <a:pt x="963" y="400"/>
                  </a:lnTo>
                  <a:cubicBezTo>
                    <a:pt x="1153" y="268"/>
                    <a:pt x="1038" y="1"/>
                    <a:pt x="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0"/>
            <p:cNvSpPr/>
            <p:nvPr/>
          </p:nvSpPr>
          <p:spPr>
            <a:xfrm>
              <a:off x="1569336" y="2582222"/>
              <a:ext cx="30157" cy="19312"/>
            </a:xfrm>
            <a:custGeom>
              <a:rect b="b" l="l" r="r" t="t"/>
              <a:pathLst>
                <a:path extrusionOk="0" h="739" w="1154">
                  <a:moveTo>
                    <a:pt x="321" y="0"/>
                  </a:moveTo>
                  <a:cubicBezTo>
                    <a:pt x="128" y="0"/>
                    <a:pt x="1" y="305"/>
                    <a:pt x="233" y="417"/>
                  </a:cubicBezTo>
                  <a:lnTo>
                    <a:pt x="752" y="715"/>
                  </a:lnTo>
                  <a:cubicBezTo>
                    <a:pt x="786" y="731"/>
                    <a:pt x="819" y="738"/>
                    <a:pt x="851" y="738"/>
                  </a:cubicBezTo>
                  <a:cubicBezTo>
                    <a:pt x="1039" y="738"/>
                    <a:pt x="1153" y="473"/>
                    <a:pt x="964" y="349"/>
                  </a:cubicBezTo>
                  <a:lnTo>
                    <a:pt x="444" y="42"/>
                  </a:lnTo>
                  <a:cubicBezTo>
                    <a:pt x="402" y="13"/>
                    <a:pt x="360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0"/>
            <p:cNvSpPr/>
            <p:nvPr/>
          </p:nvSpPr>
          <p:spPr>
            <a:xfrm>
              <a:off x="1506304" y="2449599"/>
              <a:ext cx="11342" cy="26498"/>
            </a:xfrm>
            <a:custGeom>
              <a:rect b="b" l="l" r="r" t="t"/>
              <a:pathLst>
                <a:path extrusionOk="0" h="1014" w="434">
                  <a:moveTo>
                    <a:pt x="212" y="1"/>
                  </a:moveTo>
                  <a:cubicBezTo>
                    <a:pt x="97" y="1"/>
                    <a:pt x="0" y="97"/>
                    <a:pt x="0" y="213"/>
                  </a:cubicBezTo>
                  <a:lnTo>
                    <a:pt x="0" y="818"/>
                  </a:lnTo>
                  <a:cubicBezTo>
                    <a:pt x="10" y="948"/>
                    <a:pt x="113" y="1013"/>
                    <a:pt x="217" y="1013"/>
                  </a:cubicBezTo>
                  <a:cubicBezTo>
                    <a:pt x="320" y="1013"/>
                    <a:pt x="424" y="948"/>
                    <a:pt x="433" y="818"/>
                  </a:cubicBezTo>
                  <a:lnTo>
                    <a:pt x="433" y="213"/>
                  </a:lnTo>
                  <a:cubicBezTo>
                    <a:pt x="433" y="97"/>
                    <a:pt x="337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0"/>
            <p:cNvSpPr/>
            <p:nvPr/>
          </p:nvSpPr>
          <p:spPr>
            <a:xfrm>
              <a:off x="1457228" y="2461176"/>
              <a:ext cx="23624" cy="25897"/>
            </a:xfrm>
            <a:custGeom>
              <a:rect b="b" l="l" r="r" t="t"/>
              <a:pathLst>
                <a:path extrusionOk="0" h="991" w="904">
                  <a:moveTo>
                    <a:pt x="302" y="1"/>
                  </a:moveTo>
                  <a:cubicBezTo>
                    <a:pt x="151" y="1"/>
                    <a:pt x="0" y="169"/>
                    <a:pt x="119" y="346"/>
                  </a:cubicBezTo>
                  <a:lnTo>
                    <a:pt x="417" y="866"/>
                  </a:lnTo>
                  <a:cubicBezTo>
                    <a:pt x="459" y="954"/>
                    <a:pt x="529" y="990"/>
                    <a:pt x="599" y="990"/>
                  </a:cubicBezTo>
                  <a:cubicBezTo>
                    <a:pt x="750" y="990"/>
                    <a:pt x="903" y="822"/>
                    <a:pt x="792" y="645"/>
                  </a:cubicBezTo>
                  <a:lnTo>
                    <a:pt x="484" y="125"/>
                  </a:lnTo>
                  <a:cubicBezTo>
                    <a:pt x="441" y="37"/>
                    <a:pt x="372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0"/>
            <p:cNvSpPr/>
            <p:nvPr/>
          </p:nvSpPr>
          <p:spPr>
            <a:xfrm>
              <a:off x="1422680" y="2495723"/>
              <a:ext cx="29295" cy="18868"/>
            </a:xfrm>
            <a:custGeom>
              <a:rect b="b" l="l" r="r" t="t"/>
              <a:pathLst>
                <a:path extrusionOk="0" h="722" w="1121">
                  <a:moveTo>
                    <a:pt x="313" y="1"/>
                  </a:moveTo>
                  <a:cubicBezTo>
                    <a:pt x="123" y="1"/>
                    <a:pt x="1" y="268"/>
                    <a:pt x="191" y="400"/>
                  </a:cubicBezTo>
                  <a:lnTo>
                    <a:pt x="719" y="698"/>
                  </a:lnTo>
                  <a:cubicBezTo>
                    <a:pt x="752" y="714"/>
                    <a:pt x="784" y="721"/>
                    <a:pt x="815" y="721"/>
                  </a:cubicBezTo>
                  <a:cubicBezTo>
                    <a:pt x="999" y="721"/>
                    <a:pt x="1121" y="456"/>
                    <a:pt x="931" y="332"/>
                  </a:cubicBezTo>
                  <a:lnTo>
                    <a:pt x="412" y="25"/>
                  </a:lnTo>
                  <a:cubicBezTo>
                    <a:pt x="378" y="8"/>
                    <a:pt x="34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0"/>
            <p:cNvSpPr/>
            <p:nvPr/>
          </p:nvSpPr>
          <p:spPr>
            <a:xfrm>
              <a:off x="1410816" y="2542344"/>
              <a:ext cx="28171" cy="11315"/>
            </a:xfrm>
            <a:custGeom>
              <a:rect b="b" l="l" r="r" t="t"/>
              <a:pathLst>
                <a:path extrusionOk="0" h="433" w="1078">
                  <a:moveTo>
                    <a:pt x="260" y="0"/>
                  </a:moveTo>
                  <a:cubicBezTo>
                    <a:pt x="0" y="20"/>
                    <a:pt x="0" y="404"/>
                    <a:pt x="260" y="433"/>
                  </a:cubicBezTo>
                  <a:lnTo>
                    <a:pt x="866" y="433"/>
                  </a:lnTo>
                  <a:cubicBezTo>
                    <a:pt x="981" y="433"/>
                    <a:pt x="1077" y="337"/>
                    <a:pt x="1077" y="212"/>
                  </a:cubicBezTo>
                  <a:cubicBezTo>
                    <a:pt x="1077" y="96"/>
                    <a:pt x="981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0"/>
            <p:cNvSpPr/>
            <p:nvPr/>
          </p:nvSpPr>
          <p:spPr>
            <a:xfrm>
              <a:off x="1581932" y="2543833"/>
              <a:ext cx="29687" cy="11342"/>
            </a:xfrm>
            <a:custGeom>
              <a:rect b="b" l="l" r="r" t="t"/>
              <a:pathLst>
                <a:path extrusionOk="0" h="434" w="1136">
                  <a:moveTo>
                    <a:pt x="270" y="1"/>
                  </a:moveTo>
                  <a:cubicBezTo>
                    <a:pt x="1" y="20"/>
                    <a:pt x="1" y="405"/>
                    <a:pt x="270" y="434"/>
                  </a:cubicBezTo>
                  <a:lnTo>
                    <a:pt x="876" y="434"/>
                  </a:lnTo>
                  <a:cubicBezTo>
                    <a:pt x="1136" y="405"/>
                    <a:pt x="1136" y="20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0"/>
            <p:cNvSpPr/>
            <p:nvPr/>
          </p:nvSpPr>
          <p:spPr>
            <a:xfrm>
              <a:off x="1571139" y="2496742"/>
              <a:ext cx="30183" cy="19234"/>
            </a:xfrm>
            <a:custGeom>
              <a:rect b="b" l="l" r="r" t="t"/>
              <a:pathLst>
                <a:path extrusionOk="0" h="736" w="1155">
                  <a:moveTo>
                    <a:pt x="837" y="1"/>
                  </a:moveTo>
                  <a:cubicBezTo>
                    <a:pt x="797" y="1"/>
                    <a:pt x="755" y="14"/>
                    <a:pt x="712" y="43"/>
                  </a:cubicBezTo>
                  <a:lnTo>
                    <a:pt x="193" y="341"/>
                  </a:lnTo>
                  <a:cubicBezTo>
                    <a:pt x="0" y="447"/>
                    <a:pt x="77" y="736"/>
                    <a:pt x="298" y="736"/>
                  </a:cubicBezTo>
                  <a:cubicBezTo>
                    <a:pt x="337" y="736"/>
                    <a:pt x="375" y="726"/>
                    <a:pt x="404" y="707"/>
                  </a:cubicBezTo>
                  <a:lnTo>
                    <a:pt x="923" y="409"/>
                  </a:lnTo>
                  <a:cubicBezTo>
                    <a:pt x="1155" y="297"/>
                    <a:pt x="1029" y="1"/>
                    <a:pt x="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0"/>
            <p:cNvSpPr/>
            <p:nvPr/>
          </p:nvSpPr>
          <p:spPr>
            <a:xfrm>
              <a:off x="1542655" y="2462483"/>
              <a:ext cx="22213" cy="25349"/>
            </a:xfrm>
            <a:custGeom>
              <a:rect b="b" l="l" r="r" t="t"/>
              <a:pathLst>
                <a:path extrusionOk="0" h="970" w="850">
                  <a:moveTo>
                    <a:pt x="611" y="0"/>
                  </a:moveTo>
                  <a:cubicBezTo>
                    <a:pt x="536" y="0"/>
                    <a:pt x="466" y="39"/>
                    <a:pt x="427" y="104"/>
                  </a:cubicBezTo>
                  <a:lnTo>
                    <a:pt x="119" y="623"/>
                  </a:lnTo>
                  <a:cubicBezTo>
                    <a:pt x="1" y="801"/>
                    <a:pt x="156" y="969"/>
                    <a:pt x="310" y="969"/>
                  </a:cubicBezTo>
                  <a:cubicBezTo>
                    <a:pt x="381" y="969"/>
                    <a:pt x="452" y="933"/>
                    <a:pt x="494" y="845"/>
                  </a:cubicBezTo>
                  <a:lnTo>
                    <a:pt x="792" y="325"/>
                  </a:lnTo>
                  <a:cubicBezTo>
                    <a:pt x="850" y="220"/>
                    <a:pt x="821" y="85"/>
                    <a:pt x="715" y="27"/>
                  </a:cubicBezTo>
                  <a:cubicBezTo>
                    <a:pt x="681" y="9"/>
                    <a:pt x="646" y="0"/>
                    <a:pt x="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0"/>
            <p:cNvSpPr/>
            <p:nvPr/>
          </p:nvSpPr>
          <p:spPr>
            <a:xfrm>
              <a:off x="1483935" y="2618468"/>
              <a:ext cx="56054" cy="22160"/>
            </a:xfrm>
            <a:custGeom>
              <a:rect b="b" l="l" r="r" t="t"/>
              <a:pathLst>
                <a:path extrusionOk="0" h="848" w="2145">
                  <a:moveTo>
                    <a:pt x="1" y="1"/>
                  </a:moveTo>
                  <a:lnTo>
                    <a:pt x="1" y="847"/>
                  </a:lnTo>
                  <a:lnTo>
                    <a:pt x="2145" y="847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0"/>
            <p:cNvSpPr/>
            <p:nvPr/>
          </p:nvSpPr>
          <p:spPr>
            <a:xfrm>
              <a:off x="1483935" y="2640602"/>
              <a:ext cx="56054" cy="22134"/>
            </a:xfrm>
            <a:custGeom>
              <a:rect b="b" l="l" r="r" t="t"/>
              <a:pathLst>
                <a:path extrusionOk="0" h="847" w="2145">
                  <a:moveTo>
                    <a:pt x="1" y="0"/>
                  </a:moveTo>
                  <a:lnTo>
                    <a:pt x="1" y="471"/>
                  </a:lnTo>
                  <a:cubicBezTo>
                    <a:pt x="1" y="567"/>
                    <a:pt x="39" y="664"/>
                    <a:pt x="106" y="741"/>
                  </a:cubicBezTo>
                  <a:cubicBezTo>
                    <a:pt x="126" y="750"/>
                    <a:pt x="135" y="760"/>
                    <a:pt x="154" y="769"/>
                  </a:cubicBezTo>
                  <a:lnTo>
                    <a:pt x="183" y="789"/>
                  </a:lnTo>
                  <a:cubicBezTo>
                    <a:pt x="241" y="827"/>
                    <a:pt x="308" y="846"/>
                    <a:pt x="376" y="846"/>
                  </a:cubicBezTo>
                  <a:lnTo>
                    <a:pt x="1760" y="846"/>
                  </a:lnTo>
                  <a:cubicBezTo>
                    <a:pt x="1837" y="846"/>
                    <a:pt x="1905" y="827"/>
                    <a:pt x="1962" y="789"/>
                  </a:cubicBezTo>
                  <a:lnTo>
                    <a:pt x="1991" y="769"/>
                  </a:lnTo>
                  <a:cubicBezTo>
                    <a:pt x="2010" y="760"/>
                    <a:pt x="2020" y="750"/>
                    <a:pt x="2030" y="741"/>
                  </a:cubicBezTo>
                  <a:cubicBezTo>
                    <a:pt x="2107" y="664"/>
                    <a:pt x="2145" y="567"/>
                    <a:pt x="2145" y="471"/>
                  </a:cubicBezTo>
                  <a:lnTo>
                    <a:pt x="2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0"/>
            <p:cNvSpPr/>
            <p:nvPr/>
          </p:nvSpPr>
          <p:spPr>
            <a:xfrm>
              <a:off x="1504292" y="2618468"/>
              <a:ext cx="35697" cy="22160"/>
            </a:xfrm>
            <a:custGeom>
              <a:rect b="b" l="l" r="r" t="t"/>
              <a:pathLst>
                <a:path extrusionOk="0" h="848" w="1366">
                  <a:moveTo>
                    <a:pt x="0" y="1"/>
                  </a:moveTo>
                  <a:lnTo>
                    <a:pt x="0" y="847"/>
                  </a:lnTo>
                  <a:lnTo>
                    <a:pt x="1366" y="847"/>
                  </a:lnTo>
                  <a:lnTo>
                    <a:pt x="1366" y="1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0"/>
            <p:cNvSpPr/>
            <p:nvPr/>
          </p:nvSpPr>
          <p:spPr>
            <a:xfrm>
              <a:off x="1504031" y="2640602"/>
              <a:ext cx="35958" cy="22134"/>
            </a:xfrm>
            <a:custGeom>
              <a:rect b="b" l="l" r="r" t="t"/>
              <a:pathLst>
                <a:path extrusionOk="0" h="847" w="1376">
                  <a:moveTo>
                    <a:pt x="10" y="0"/>
                  </a:moveTo>
                  <a:lnTo>
                    <a:pt x="10" y="471"/>
                  </a:lnTo>
                  <a:cubicBezTo>
                    <a:pt x="1" y="683"/>
                    <a:pt x="184" y="846"/>
                    <a:pt x="395" y="846"/>
                  </a:cubicBezTo>
                  <a:lnTo>
                    <a:pt x="991" y="846"/>
                  </a:lnTo>
                  <a:cubicBezTo>
                    <a:pt x="1068" y="846"/>
                    <a:pt x="1136" y="827"/>
                    <a:pt x="1193" y="789"/>
                  </a:cubicBezTo>
                  <a:lnTo>
                    <a:pt x="1222" y="769"/>
                  </a:lnTo>
                  <a:cubicBezTo>
                    <a:pt x="1241" y="760"/>
                    <a:pt x="1251" y="750"/>
                    <a:pt x="1261" y="741"/>
                  </a:cubicBezTo>
                  <a:cubicBezTo>
                    <a:pt x="1338" y="664"/>
                    <a:pt x="1376" y="567"/>
                    <a:pt x="1376" y="471"/>
                  </a:cubicBezTo>
                  <a:lnTo>
                    <a:pt x="1376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2" name="Google Shape;1602;p50"/>
          <p:cNvSpPr txBox="1"/>
          <p:nvPr>
            <p:ph idx="4294967295" type="subTitle"/>
          </p:nvPr>
        </p:nvSpPr>
        <p:spPr>
          <a:xfrm>
            <a:off x="720000" y="1317550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  <a:endParaRPr b="1" sz="22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03" name="Google Shape;1603;p50"/>
          <p:cNvSpPr/>
          <p:nvPr/>
        </p:nvSpPr>
        <p:spPr>
          <a:xfrm>
            <a:off x="4759025" y="2034098"/>
            <a:ext cx="173700" cy="173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50"/>
          <p:cNvSpPr txBox="1"/>
          <p:nvPr>
            <p:ph idx="4294967295" type="subTitle"/>
          </p:nvPr>
        </p:nvSpPr>
        <p:spPr>
          <a:xfrm>
            <a:off x="5015625" y="1838036"/>
            <a:ext cx="3045300" cy="7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191919"/>
                </a:solidFill>
              </a:rPr>
              <a:t>People know and can share their study availability in advance</a:t>
            </a:r>
            <a:endParaRPr b="1" sz="1400"/>
          </a:p>
        </p:txBody>
      </p:sp>
      <p:sp>
        <p:nvSpPr>
          <p:cNvPr id="1605" name="Google Shape;1605;p50"/>
          <p:cNvSpPr txBox="1"/>
          <p:nvPr>
            <p:ph idx="4294967295" type="subTitle"/>
          </p:nvPr>
        </p:nvSpPr>
        <p:spPr>
          <a:xfrm>
            <a:off x="4834750" y="1346550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Assumption</a:t>
            </a:r>
            <a:endParaRPr b="1" sz="2200"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606" name="Google Shape;1606;p50"/>
          <p:cNvCxnSpPr/>
          <p:nvPr/>
        </p:nvCxnSpPr>
        <p:spPr>
          <a:xfrm flipH="1" rot="-5400000">
            <a:off x="3477750" y="2042650"/>
            <a:ext cx="15570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7" name="Google Shape;1607;p50"/>
          <p:cNvSpPr/>
          <p:nvPr/>
        </p:nvSpPr>
        <p:spPr>
          <a:xfrm>
            <a:off x="3917688" y="3623752"/>
            <a:ext cx="916423" cy="424500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8" name="Google Shape;1608;p50"/>
          <p:cNvGrpSpPr/>
          <p:nvPr/>
        </p:nvGrpSpPr>
        <p:grpSpPr>
          <a:xfrm>
            <a:off x="5566680" y="3194661"/>
            <a:ext cx="1515734" cy="1210430"/>
            <a:chOff x="6089372" y="1527136"/>
            <a:chExt cx="401902" cy="323965"/>
          </a:xfrm>
        </p:grpSpPr>
        <p:sp>
          <p:nvSpPr>
            <p:cNvPr id="1609" name="Google Shape;1609;p50"/>
            <p:cNvSpPr/>
            <p:nvPr/>
          </p:nvSpPr>
          <p:spPr>
            <a:xfrm>
              <a:off x="6089372" y="1552853"/>
              <a:ext cx="401902" cy="298248"/>
            </a:xfrm>
            <a:custGeom>
              <a:rect b="b" l="l" r="r" t="t"/>
              <a:pathLst>
                <a:path extrusionOk="0" h="11377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0640"/>
                  </a:lnTo>
                  <a:cubicBezTo>
                    <a:pt x="0" y="11044"/>
                    <a:pt x="332" y="11376"/>
                    <a:pt x="736" y="11376"/>
                  </a:cubicBezTo>
                  <a:lnTo>
                    <a:pt x="14594" y="11376"/>
                  </a:lnTo>
                  <a:cubicBezTo>
                    <a:pt x="14999" y="11376"/>
                    <a:pt x="15331" y="11044"/>
                    <a:pt x="15331" y="10640"/>
                  </a:cubicBez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0"/>
            <p:cNvSpPr/>
            <p:nvPr/>
          </p:nvSpPr>
          <p:spPr>
            <a:xfrm>
              <a:off x="6089372" y="1552853"/>
              <a:ext cx="401902" cy="39008"/>
            </a:xfrm>
            <a:custGeom>
              <a:rect b="b" l="l" r="r" t="t"/>
              <a:pathLst>
                <a:path extrusionOk="0" h="1488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488"/>
                  </a:lnTo>
                  <a:lnTo>
                    <a:pt x="15331" y="1488"/>
                  </a:ln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0"/>
            <p:cNvSpPr/>
            <p:nvPr/>
          </p:nvSpPr>
          <p:spPr>
            <a:xfrm>
              <a:off x="6115089" y="1552853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78" y="665"/>
                    <a:pt x="1978" y="246"/>
                  </a:cubicBezTo>
                  <a:lnTo>
                    <a:pt x="1978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0"/>
            <p:cNvSpPr/>
            <p:nvPr/>
          </p:nvSpPr>
          <p:spPr>
            <a:xfrm>
              <a:off x="6413285" y="1552853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93" y="665"/>
                    <a:pt x="1993" y="246"/>
                  </a:cubicBezTo>
                  <a:lnTo>
                    <a:pt x="1993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0"/>
            <p:cNvSpPr/>
            <p:nvPr/>
          </p:nvSpPr>
          <p:spPr>
            <a:xfrm>
              <a:off x="6128328" y="1527136"/>
              <a:ext cx="25769" cy="39008"/>
            </a:xfrm>
            <a:custGeom>
              <a:rect b="b" l="l" r="r" t="t"/>
              <a:pathLst>
                <a:path extrusionOk="0" h="1488" w="983">
                  <a:moveTo>
                    <a:pt x="246" y="0"/>
                  </a:moveTo>
                  <a:cubicBezTo>
                    <a:pt x="102" y="0"/>
                    <a:pt x="1" y="101"/>
                    <a:pt x="1" y="246"/>
                  </a:cubicBezTo>
                  <a:lnTo>
                    <a:pt x="1" y="1242"/>
                  </a:lnTo>
                  <a:cubicBezTo>
                    <a:pt x="1" y="1372"/>
                    <a:pt x="102" y="1487"/>
                    <a:pt x="246" y="1487"/>
                  </a:cubicBezTo>
                  <a:lnTo>
                    <a:pt x="737" y="1487"/>
                  </a:lnTo>
                  <a:cubicBezTo>
                    <a:pt x="882" y="1487"/>
                    <a:pt x="983" y="1372"/>
                    <a:pt x="983" y="1227"/>
                  </a:cubicBezTo>
                  <a:lnTo>
                    <a:pt x="983" y="246"/>
                  </a:lnTo>
                  <a:cubicBezTo>
                    <a:pt x="983" y="101"/>
                    <a:pt x="867" y="0"/>
                    <a:pt x="737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0"/>
            <p:cNvSpPr/>
            <p:nvPr/>
          </p:nvSpPr>
          <p:spPr>
            <a:xfrm>
              <a:off x="6128328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46" y="0"/>
                  </a:moveTo>
                  <a:cubicBezTo>
                    <a:pt x="116" y="0"/>
                    <a:pt x="1" y="101"/>
                    <a:pt x="1" y="246"/>
                  </a:cubicBezTo>
                  <a:lnTo>
                    <a:pt x="1" y="491"/>
                  </a:lnTo>
                  <a:cubicBezTo>
                    <a:pt x="1" y="621"/>
                    <a:pt x="102" y="737"/>
                    <a:pt x="246" y="737"/>
                  </a:cubicBezTo>
                  <a:lnTo>
                    <a:pt x="737" y="737"/>
                  </a:lnTo>
                  <a:cubicBezTo>
                    <a:pt x="882" y="737"/>
                    <a:pt x="997" y="621"/>
                    <a:pt x="983" y="491"/>
                  </a:cubicBezTo>
                  <a:lnTo>
                    <a:pt x="983" y="246"/>
                  </a:lnTo>
                  <a:cubicBezTo>
                    <a:pt x="983" y="101"/>
                    <a:pt x="882" y="0"/>
                    <a:pt x="737" y="0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0"/>
            <p:cNvSpPr/>
            <p:nvPr/>
          </p:nvSpPr>
          <p:spPr>
            <a:xfrm>
              <a:off x="6426549" y="1527136"/>
              <a:ext cx="26136" cy="39008"/>
            </a:xfrm>
            <a:custGeom>
              <a:rect b="b" l="l" r="r" t="t"/>
              <a:pathLst>
                <a:path extrusionOk="0" h="1488" w="997">
                  <a:moveTo>
                    <a:pt x="245" y="0"/>
                  </a:moveTo>
                  <a:cubicBezTo>
                    <a:pt x="116" y="0"/>
                    <a:pt x="0" y="101"/>
                    <a:pt x="0" y="246"/>
                  </a:cubicBezTo>
                  <a:lnTo>
                    <a:pt x="0" y="1242"/>
                  </a:lnTo>
                  <a:cubicBezTo>
                    <a:pt x="0" y="1372"/>
                    <a:pt x="116" y="1487"/>
                    <a:pt x="245" y="1487"/>
                  </a:cubicBezTo>
                  <a:lnTo>
                    <a:pt x="736" y="1487"/>
                  </a:lnTo>
                  <a:cubicBezTo>
                    <a:pt x="881" y="1487"/>
                    <a:pt x="996" y="1372"/>
                    <a:pt x="982" y="1227"/>
                  </a:cubicBezTo>
                  <a:lnTo>
                    <a:pt x="982" y="246"/>
                  </a:lnTo>
                  <a:cubicBezTo>
                    <a:pt x="982" y="101"/>
                    <a:pt x="881" y="0"/>
                    <a:pt x="736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0"/>
            <p:cNvSpPr/>
            <p:nvPr/>
          </p:nvSpPr>
          <p:spPr>
            <a:xfrm>
              <a:off x="6426156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60" y="0"/>
                  </a:moveTo>
                  <a:cubicBezTo>
                    <a:pt x="116" y="0"/>
                    <a:pt x="15" y="101"/>
                    <a:pt x="15" y="246"/>
                  </a:cubicBezTo>
                  <a:lnTo>
                    <a:pt x="15" y="491"/>
                  </a:lnTo>
                  <a:cubicBezTo>
                    <a:pt x="1" y="621"/>
                    <a:pt x="116" y="737"/>
                    <a:pt x="260" y="737"/>
                  </a:cubicBezTo>
                  <a:lnTo>
                    <a:pt x="751" y="737"/>
                  </a:lnTo>
                  <a:cubicBezTo>
                    <a:pt x="896" y="737"/>
                    <a:pt x="997" y="621"/>
                    <a:pt x="997" y="491"/>
                  </a:cubicBezTo>
                  <a:lnTo>
                    <a:pt x="997" y="246"/>
                  </a:lnTo>
                  <a:cubicBezTo>
                    <a:pt x="997" y="101"/>
                    <a:pt x="881" y="0"/>
                    <a:pt x="751" y="0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0"/>
            <p:cNvSpPr/>
            <p:nvPr/>
          </p:nvSpPr>
          <p:spPr>
            <a:xfrm>
              <a:off x="6089372" y="1591835"/>
              <a:ext cx="401902" cy="12898"/>
            </a:xfrm>
            <a:custGeom>
              <a:rect b="b" l="l" r="r" t="t"/>
              <a:pathLst>
                <a:path extrusionOk="0" h="492" w="15331">
                  <a:moveTo>
                    <a:pt x="0" y="1"/>
                  </a:moveTo>
                  <a:lnTo>
                    <a:pt x="0" y="492"/>
                  </a:lnTo>
                  <a:lnTo>
                    <a:pt x="15331" y="492"/>
                  </a:lnTo>
                  <a:lnTo>
                    <a:pt x="15331" y="1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0"/>
            <p:cNvSpPr/>
            <p:nvPr/>
          </p:nvSpPr>
          <p:spPr>
            <a:xfrm>
              <a:off x="6128328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02" y="996"/>
                    <a:pt x="246" y="996"/>
                  </a:cubicBezTo>
                  <a:lnTo>
                    <a:pt x="1733" y="996"/>
                  </a:lnTo>
                  <a:cubicBezTo>
                    <a:pt x="1863" y="996"/>
                    <a:pt x="1979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0"/>
            <p:cNvSpPr/>
            <p:nvPr/>
          </p:nvSpPr>
          <p:spPr>
            <a:xfrm>
              <a:off x="6128328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46" y="0"/>
                  </a:moveTo>
                  <a:cubicBezTo>
                    <a:pt x="102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79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0"/>
            <p:cNvSpPr/>
            <p:nvPr/>
          </p:nvSpPr>
          <p:spPr>
            <a:xfrm>
              <a:off x="6128328" y="1734497"/>
              <a:ext cx="51512" cy="26136"/>
            </a:xfrm>
            <a:custGeom>
              <a:rect b="b" l="l" r="r" t="t"/>
              <a:pathLst>
                <a:path extrusionOk="0" h="997" w="1965">
                  <a:moveTo>
                    <a:pt x="246" y="1"/>
                  </a:moveTo>
                  <a:cubicBezTo>
                    <a:pt x="102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02" y="997"/>
                    <a:pt x="246" y="997"/>
                  </a:cubicBezTo>
                  <a:lnTo>
                    <a:pt x="1733" y="997"/>
                  </a:lnTo>
                  <a:cubicBezTo>
                    <a:pt x="1863" y="983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0"/>
            <p:cNvSpPr/>
            <p:nvPr/>
          </p:nvSpPr>
          <p:spPr>
            <a:xfrm>
              <a:off x="6219163" y="1734497"/>
              <a:ext cx="51486" cy="26136"/>
            </a:xfrm>
            <a:custGeom>
              <a:rect b="b" l="l" r="r" t="t"/>
              <a:pathLst>
                <a:path extrusionOk="0" h="997" w="1964">
                  <a:moveTo>
                    <a:pt x="246" y="1"/>
                  </a:moveTo>
                  <a:cubicBezTo>
                    <a:pt x="102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02" y="997"/>
                    <a:pt x="246" y="997"/>
                  </a:cubicBezTo>
                  <a:lnTo>
                    <a:pt x="1718" y="997"/>
                  </a:lnTo>
                  <a:cubicBezTo>
                    <a:pt x="1863" y="997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0"/>
            <p:cNvSpPr/>
            <p:nvPr/>
          </p:nvSpPr>
          <p:spPr>
            <a:xfrm>
              <a:off x="6309604" y="1734497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60" y="1"/>
                  </a:moveTo>
                  <a:cubicBezTo>
                    <a:pt x="116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16" y="997"/>
                    <a:pt x="260" y="997"/>
                  </a:cubicBezTo>
                  <a:lnTo>
                    <a:pt x="1733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0"/>
            <p:cNvSpPr/>
            <p:nvPr/>
          </p:nvSpPr>
          <p:spPr>
            <a:xfrm>
              <a:off x="6219163" y="1682670"/>
              <a:ext cx="51486" cy="25743"/>
            </a:xfrm>
            <a:custGeom>
              <a:rect b="b" l="l" r="r" t="t"/>
              <a:pathLst>
                <a:path extrusionOk="0" h="982" w="1964">
                  <a:moveTo>
                    <a:pt x="246" y="0"/>
                  </a:moveTo>
                  <a:cubicBezTo>
                    <a:pt x="102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0"/>
            <p:cNvSpPr/>
            <p:nvPr/>
          </p:nvSpPr>
          <p:spPr>
            <a:xfrm>
              <a:off x="6128328" y="1786350"/>
              <a:ext cx="51512" cy="25769"/>
            </a:xfrm>
            <a:custGeom>
              <a:rect b="b" l="l" r="r" t="t"/>
              <a:pathLst>
                <a:path extrusionOk="0" h="983" w="1965">
                  <a:moveTo>
                    <a:pt x="246" y="1"/>
                  </a:moveTo>
                  <a:cubicBezTo>
                    <a:pt x="102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0"/>
            <p:cNvSpPr/>
            <p:nvPr/>
          </p:nvSpPr>
          <p:spPr>
            <a:xfrm>
              <a:off x="6219163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02" y="996"/>
                    <a:pt x="246" y="996"/>
                  </a:cubicBezTo>
                  <a:lnTo>
                    <a:pt x="1718" y="996"/>
                  </a:lnTo>
                  <a:cubicBezTo>
                    <a:pt x="1863" y="996"/>
                    <a:pt x="1978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0"/>
            <p:cNvSpPr/>
            <p:nvPr/>
          </p:nvSpPr>
          <p:spPr>
            <a:xfrm>
              <a:off x="6219163" y="1786350"/>
              <a:ext cx="51486" cy="25769"/>
            </a:xfrm>
            <a:custGeom>
              <a:rect b="b" l="l" r="r" t="t"/>
              <a:pathLst>
                <a:path extrusionOk="0" h="983" w="1964">
                  <a:moveTo>
                    <a:pt x="246" y="1"/>
                  </a:moveTo>
                  <a:cubicBezTo>
                    <a:pt x="102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0"/>
            <p:cNvSpPr/>
            <p:nvPr/>
          </p:nvSpPr>
          <p:spPr>
            <a:xfrm>
              <a:off x="6400439" y="1734497"/>
              <a:ext cx="51853" cy="26136"/>
            </a:xfrm>
            <a:custGeom>
              <a:rect b="b" l="l" r="r" t="t"/>
              <a:pathLst>
                <a:path extrusionOk="0" h="997" w="1978">
                  <a:moveTo>
                    <a:pt x="260" y="1"/>
                  </a:moveTo>
                  <a:cubicBezTo>
                    <a:pt x="116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16" y="997"/>
                    <a:pt x="260" y="997"/>
                  </a:cubicBezTo>
                  <a:lnTo>
                    <a:pt x="1732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0"/>
            <p:cNvSpPr/>
            <p:nvPr/>
          </p:nvSpPr>
          <p:spPr>
            <a:xfrm>
              <a:off x="6400439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16" y="996"/>
                    <a:pt x="260" y="996"/>
                  </a:cubicBezTo>
                  <a:lnTo>
                    <a:pt x="1732" y="996"/>
                  </a:lnTo>
                  <a:cubicBezTo>
                    <a:pt x="1877" y="996"/>
                    <a:pt x="1992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0"/>
            <p:cNvSpPr/>
            <p:nvPr/>
          </p:nvSpPr>
          <p:spPr>
            <a:xfrm>
              <a:off x="6400439" y="1786350"/>
              <a:ext cx="51853" cy="25769"/>
            </a:xfrm>
            <a:custGeom>
              <a:rect b="b" l="l" r="r" t="t"/>
              <a:pathLst>
                <a:path extrusionOk="0" h="983" w="1978">
                  <a:moveTo>
                    <a:pt x="260" y="1"/>
                  </a:moveTo>
                  <a:cubicBezTo>
                    <a:pt x="116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0"/>
            <p:cNvSpPr/>
            <p:nvPr/>
          </p:nvSpPr>
          <p:spPr>
            <a:xfrm>
              <a:off x="6309604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60" y="0"/>
                  </a:moveTo>
                  <a:cubicBezTo>
                    <a:pt x="116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0"/>
            <p:cNvSpPr/>
            <p:nvPr/>
          </p:nvSpPr>
          <p:spPr>
            <a:xfrm>
              <a:off x="6309604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16" y="996"/>
                    <a:pt x="260" y="996"/>
                  </a:cubicBezTo>
                  <a:lnTo>
                    <a:pt x="1733" y="996"/>
                  </a:lnTo>
                  <a:cubicBezTo>
                    <a:pt x="1877" y="996"/>
                    <a:pt x="1993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0"/>
            <p:cNvSpPr/>
            <p:nvPr/>
          </p:nvSpPr>
          <p:spPr>
            <a:xfrm>
              <a:off x="6400439" y="1682670"/>
              <a:ext cx="51853" cy="25743"/>
            </a:xfrm>
            <a:custGeom>
              <a:rect b="b" l="l" r="r" t="t"/>
              <a:pathLst>
                <a:path extrusionOk="0" h="982" w="1978">
                  <a:moveTo>
                    <a:pt x="260" y="0"/>
                  </a:moveTo>
                  <a:cubicBezTo>
                    <a:pt x="116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0"/>
            <p:cNvSpPr/>
            <p:nvPr/>
          </p:nvSpPr>
          <p:spPr>
            <a:xfrm>
              <a:off x="6309604" y="1786350"/>
              <a:ext cx="51879" cy="25769"/>
            </a:xfrm>
            <a:custGeom>
              <a:rect b="b" l="l" r="r" t="t"/>
              <a:pathLst>
                <a:path extrusionOk="0" h="983" w="1979">
                  <a:moveTo>
                    <a:pt x="260" y="1"/>
                  </a:moveTo>
                  <a:cubicBezTo>
                    <a:pt x="116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0"/>
            <p:cNvSpPr/>
            <p:nvPr/>
          </p:nvSpPr>
          <p:spPr>
            <a:xfrm>
              <a:off x="6397661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42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12" y="1463"/>
                    <a:pt x="785" y="1492"/>
                    <a:pt x="857" y="1492"/>
                  </a:cubicBezTo>
                  <a:cubicBezTo>
                    <a:pt x="914" y="1477"/>
                    <a:pt x="972" y="1463"/>
                    <a:pt x="1015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0"/>
            <p:cNvSpPr/>
            <p:nvPr/>
          </p:nvSpPr>
          <p:spPr>
            <a:xfrm>
              <a:off x="6216017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57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27" y="1463"/>
                    <a:pt x="784" y="1492"/>
                    <a:pt x="857" y="1492"/>
                  </a:cubicBezTo>
                  <a:cubicBezTo>
                    <a:pt x="914" y="1477"/>
                    <a:pt x="972" y="1463"/>
                    <a:pt x="1030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0"/>
            <p:cNvSpPr/>
            <p:nvPr/>
          </p:nvSpPr>
          <p:spPr>
            <a:xfrm>
              <a:off x="6306852" y="172796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8" y="1"/>
                    <a:pt x="1718" y="23"/>
                    <a:pt x="1665" y="77"/>
                  </a:cubicBezTo>
                  <a:lnTo>
                    <a:pt x="842" y="885"/>
                  </a:lnTo>
                  <a:lnTo>
                    <a:pt x="524" y="568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7"/>
                    <a:pt x="178" y="914"/>
                  </a:cubicBezTo>
                  <a:lnTo>
                    <a:pt x="669" y="1419"/>
                  </a:lnTo>
                  <a:cubicBezTo>
                    <a:pt x="726" y="1463"/>
                    <a:pt x="784" y="1491"/>
                    <a:pt x="856" y="1491"/>
                  </a:cubicBezTo>
                  <a:cubicBezTo>
                    <a:pt x="914" y="1477"/>
                    <a:pt x="986" y="1448"/>
                    <a:pt x="1029" y="1405"/>
                  </a:cubicBezTo>
                  <a:lnTo>
                    <a:pt x="2011" y="423"/>
                  </a:lnTo>
                  <a:cubicBezTo>
                    <a:pt x="2188" y="246"/>
                    <a:pt x="2025" y="1"/>
                    <a:pt x="1836" y="1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0"/>
            <p:cNvSpPr/>
            <p:nvPr/>
          </p:nvSpPr>
          <p:spPr>
            <a:xfrm>
              <a:off x="6125208" y="1779823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56" y="885"/>
                  </a:lnTo>
                  <a:lnTo>
                    <a:pt x="539" y="567"/>
                  </a:lnTo>
                  <a:cubicBezTo>
                    <a:pt x="482" y="514"/>
                    <a:pt x="420" y="491"/>
                    <a:pt x="360" y="491"/>
                  </a:cubicBezTo>
                  <a:cubicBezTo>
                    <a:pt x="164" y="491"/>
                    <a:pt x="0" y="739"/>
                    <a:pt x="178" y="928"/>
                  </a:cubicBezTo>
                  <a:lnTo>
                    <a:pt x="683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91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0"/>
            <p:cNvSpPr/>
            <p:nvPr/>
          </p:nvSpPr>
          <p:spPr>
            <a:xfrm>
              <a:off x="6306852" y="162428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42" y="885"/>
                  </a:lnTo>
                  <a:lnTo>
                    <a:pt x="524" y="567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6"/>
                    <a:pt x="178" y="914"/>
                  </a:cubicBezTo>
                  <a:lnTo>
                    <a:pt x="669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77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9" name="Google Shape;1639;p50"/>
          <p:cNvGrpSpPr/>
          <p:nvPr/>
        </p:nvGrpSpPr>
        <p:grpSpPr>
          <a:xfrm>
            <a:off x="1864216" y="3034727"/>
            <a:ext cx="1320903" cy="1370375"/>
            <a:chOff x="7104188" y="1971904"/>
            <a:chExt cx="347341" cy="348103"/>
          </a:xfrm>
        </p:grpSpPr>
        <p:sp>
          <p:nvSpPr>
            <p:cNvPr id="1640" name="Google Shape;1640;p50"/>
            <p:cNvSpPr/>
            <p:nvPr/>
          </p:nvSpPr>
          <p:spPr>
            <a:xfrm>
              <a:off x="7204947" y="1994277"/>
              <a:ext cx="167906" cy="153752"/>
            </a:xfrm>
            <a:custGeom>
              <a:rect b="b" l="l" r="r" t="t"/>
              <a:pathLst>
                <a:path extrusionOk="0" h="5855" w="6394">
                  <a:moveTo>
                    <a:pt x="642" y="1"/>
                  </a:moveTo>
                  <a:cubicBezTo>
                    <a:pt x="288" y="1"/>
                    <a:pt x="1" y="288"/>
                    <a:pt x="1" y="642"/>
                  </a:cubicBezTo>
                  <a:lnTo>
                    <a:pt x="1" y="4058"/>
                  </a:lnTo>
                  <a:cubicBezTo>
                    <a:pt x="1" y="4413"/>
                    <a:pt x="288" y="4700"/>
                    <a:pt x="642" y="4700"/>
                  </a:cubicBezTo>
                  <a:lnTo>
                    <a:pt x="2345" y="4700"/>
                  </a:lnTo>
                  <a:lnTo>
                    <a:pt x="4059" y="5839"/>
                  </a:lnTo>
                  <a:cubicBezTo>
                    <a:pt x="4076" y="5850"/>
                    <a:pt x="4095" y="5855"/>
                    <a:pt x="4114" y="5855"/>
                  </a:cubicBezTo>
                  <a:cubicBezTo>
                    <a:pt x="4177" y="5855"/>
                    <a:pt x="4236" y="5800"/>
                    <a:pt x="4221" y="5733"/>
                  </a:cubicBezTo>
                  <a:lnTo>
                    <a:pt x="4049" y="4700"/>
                  </a:lnTo>
                  <a:lnTo>
                    <a:pt x="5752" y="4700"/>
                  </a:lnTo>
                  <a:cubicBezTo>
                    <a:pt x="6107" y="4700"/>
                    <a:pt x="6394" y="4413"/>
                    <a:pt x="6394" y="4058"/>
                  </a:cubicBezTo>
                  <a:lnTo>
                    <a:pt x="6394" y="642"/>
                  </a:lnTo>
                  <a:cubicBezTo>
                    <a:pt x="6394" y="288"/>
                    <a:pt x="6107" y="1"/>
                    <a:pt x="5752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0"/>
            <p:cNvSpPr/>
            <p:nvPr/>
          </p:nvSpPr>
          <p:spPr>
            <a:xfrm>
              <a:off x="7204711" y="1994277"/>
              <a:ext cx="156851" cy="112130"/>
            </a:xfrm>
            <a:custGeom>
              <a:rect b="b" l="l" r="r" t="t"/>
              <a:pathLst>
                <a:path extrusionOk="0" h="4270" w="5973">
                  <a:moveTo>
                    <a:pt x="641" y="1"/>
                  </a:moveTo>
                  <a:cubicBezTo>
                    <a:pt x="297" y="1"/>
                    <a:pt x="0" y="288"/>
                    <a:pt x="10" y="642"/>
                  </a:cubicBezTo>
                  <a:lnTo>
                    <a:pt x="10" y="4058"/>
                  </a:lnTo>
                  <a:cubicBezTo>
                    <a:pt x="10" y="4125"/>
                    <a:pt x="19" y="4202"/>
                    <a:pt x="48" y="4269"/>
                  </a:cubicBezTo>
                  <a:lnTo>
                    <a:pt x="4910" y="4269"/>
                  </a:lnTo>
                  <a:cubicBezTo>
                    <a:pt x="5503" y="4269"/>
                    <a:pt x="5972" y="3791"/>
                    <a:pt x="5972" y="3207"/>
                  </a:cubicBezTo>
                  <a:lnTo>
                    <a:pt x="5972" y="39"/>
                  </a:lnTo>
                  <a:cubicBezTo>
                    <a:pt x="5905" y="20"/>
                    <a:pt x="5838" y="1"/>
                    <a:pt x="576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0"/>
            <p:cNvSpPr/>
            <p:nvPr/>
          </p:nvSpPr>
          <p:spPr>
            <a:xfrm>
              <a:off x="7104923" y="2129490"/>
              <a:ext cx="122923" cy="123159"/>
            </a:xfrm>
            <a:custGeom>
              <a:rect b="b" l="l" r="r" t="t"/>
              <a:pathLst>
                <a:path extrusionOk="0" h="4690" w="4681">
                  <a:moveTo>
                    <a:pt x="2345" y="0"/>
                  </a:moveTo>
                  <a:cubicBezTo>
                    <a:pt x="1321" y="0"/>
                    <a:pt x="565" y="824"/>
                    <a:pt x="489" y="1828"/>
                  </a:cubicBezTo>
                  <a:cubicBezTo>
                    <a:pt x="431" y="2556"/>
                    <a:pt x="278" y="3264"/>
                    <a:pt x="49" y="3963"/>
                  </a:cubicBezTo>
                  <a:cubicBezTo>
                    <a:pt x="1" y="4087"/>
                    <a:pt x="58" y="4231"/>
                    <a:pt x="192" y="4288"/>
                  </a:cubicBezTo>
                  <a:cubicBezTo>
                    <a:pt x="623" y="4489"/>
                    <a:pt x="1082" y="4623"/>
                    <a:pt x="1551" y="4690"/>
                  </a:cubicBezTo>
                  <a:lnTo>
                    <a:pt x="3140" y="4690"/>
                  </a:lnTo>
                  <a:cubicBezTo>
                    <a:pt x="3609" y="4623"/>
                    <a:pt x="4068" y="4489"/>
                    <a:pt x="4499" y="4288"/>
                  </a:cubicBezTo>
                  <a:cubicBezTo>
                    <a:pt x="4623" y="4231"/>
                    <a:pt x="4681" y="4087"/>
                    <a:pt x="4633" y="3963"/>
                  </a:cubicBezTo>
                  <a:cubicBezTo>
                    <a:pt x="4403" y="3264"/>
                    <a:pt x="4260" y="2556"/>
                    <a:pt x="4193" y="1828"/>
                  </a:cubicBezTo>
                  <a:cubicBezTo>
                    <a:pt x="4126" y="824"/>
                    <a:pt x="3370" y="0"/>
                    <a:pt x="23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0"/>
            <p:cNvSpPr/>
            <p:nvPr/>
          </p:nvSpPr>
          <p:spPr>
            <a:xfrm>
              <a:off x="7138352" y="2129490"/>
              <a:ext cx="89494" cy="123159"/>
            </a:xfrm>
            <a:custGeom>
              <a:rect b="b" l="l" r="r" t="t"/>
              <a:pathLst>
                <a:path extrusionOk="0" h="4690" w="3408">
                  <a:moveTo>
                    <a:pt x="1063" y="0"/>
                  </a:moveTo>
                  <a:cubicBezTo>
                    <a:pt x="278" y="0"/>
                    <a:pt x="1" y="1082"/>
                    <a:pt x="680" y="1474"/>
                  </a:cubicBezTo>
                  <a:cubicBezTo>
                    <a:pt x="699" y="1493"/>
                    <a:pt x="718" y="1503"/>
                    <a:pt x="747" y="1513"/>
                  </a:cubicBezTo>
                  <a:lnTo>
                    <a:pt x="1340" y="4690"/>
                  </a:lnTo>
                  <a:lnTo>
                    <a:pt x="1876" y="4690"/>
                  </a:lnTo>
                  <a:cubicBezTo>
                    <a:pt x="2336" y="4623"/>
                    <a:pt x="2795" y="4489"/>
                    <a:pt x="3226" y="4288"/>
                  </a:cubicBezTo>
                  <a:cubicBezTo>
                    <a:pt x="3350" y="4231"/>
                    <a:pt x="3408" y="4087"/>
                    <a:pt x="3360" y="3963"/>
                  </a:cubicBezTo>
                  <a:cubicBezTo>
                    <a:pt x="3130" y="3264"/>
                    <a:pt x="2987" y="2556"/>
                    <a:pt x="2920" y="1828"/>
                  </a:cubicBezTo>
                  <a:cubicBezTo>
                    <a:pt x="2853" y="824"/>
                    <a:pt x="2097" y="0"/>
                    <a:pt x="1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0"/>
            <p:cNvSpPr/>
            <p:nvPr/>
          </p:nvSpPr>
          <p:spPr>
            <a:xfrm>
              <a:off x="7104188" y="2222477"/>
              <a:ext cx="123159" cy="97293"/>
            </a:xfrm>
            <a:custGeom>
              <a:rect b="b" l="l" r="r" t="t"/>
              <a:pathLst>
                <a:path extrusionOk="0" h="3705" w="4690">
                  <a:moveTo>
                    <a:pt x="1560" y="0"/>
                  </a:moveTo>
                  <a:lnTo>
                    <a:pt x="1560" y="785"/>
                  </a:lnTo>
                  <a:cubicBezTo>
                    <a:pt x="1560" y="977"/>
                    <a:pt x="1445" y="1158"/>
                    <a:pt x="1273" y="1254"/>
                  </a:cubicBezTo>
                  <a:lnTo>
                    <a:pt x="431" y="1675"/>
                  </a:lnTo>
                  <a:cubicBezTo>
                    <a:pt x="172" y="1800"/>
                    <a:pt x="0" y="2077"/>
                    <a:pt x="0" y="2374"/>
                  </a:cubicBezTo>
                  <a:lnTo>
                    <a:pt x="0" y="3446"/>
                  </a:lnTo>
                  <a:cubicBezTo>
                    <a:pt x="0" y="3589"/>
                    <a:pt x="115" y="3704"/>
                    <a:pt x="268" y="3704"/>
                  </a:cubicBezTo>
                  <a:lnTo>
                    <a:pt x="4431" y="3704"/>
                  </a:lnTo>
                  <a:cubicBezTo>
                    <a:pt x="4575" y="3704"/>
                    <a:pt x="4689" y="3589"/>
                    <a:pt x="4689" y="3446"/>
                  </a:cubicBezTo>
                  <a:lnTo>
                    <a:pt x="4689" y="2374"/>
                  </a:lnTo>
                  <a:cubicBezTo>
                    <a:pt x="4689" y="2077"/>
                    <a:pt x="4517" y="1809"/>
                    <a:pt x="4259" y="1675"/>
                  </a:cubicBezTo>
                  <a:lnTo>
                    <a:pt x="3417" y="1254"/>
                  </a:lnTo>
                  <a:cubicBezTo>
                    <a:pt x="3244" y="1168"/>
                    <a:pt x="3130" y="986"/>
                    <a:pt x="3130" y="785"/>
                  </a:cubicBezTo>
                  <a:lnTo>
                    <a:pt x="3130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0"/>
            <p:cNvSpPr/>
            <p:nvPr/>
          </p:nvSpPr>
          <p:spPr>
            <a:xfrm>
              <a:off x="7144891" y="2222477"/>
              <a:ext cx="41753" cy="27678"/>
            </a:xfrm>
            <a:custGeom>
              <a:rect b="b" l="l" r="r" t="t"/>
              <a:pathLst>
                <a:path extrusionOk="0" h="1054" w="1590">
                  <a:moveTo>
                    <a:pt x="10" y="0"/>
                  </a:moveTo>
                  <a:lnTo>
                    <a:pt x="10" y="785"/>
                  </a:lnTo>
                  <a:cubicBezTo>
                    <a:pt x="10" y="814"/>
                    <a:pt x="0" y="852"/>
                    <a:pt x="0" y="881"/>
                  </a:cubicBezTo>
                  <a:cubicBezTo>
                    <a:pt x="249" y="986"/>
                    <a:pt x="517" y="1044"/>
                    <a:pt x="795" y="1053"/>
                  </a:cubicBezTo>
                  <a:cubicBezTo>
                    <a:pt x="1063" y="1044"/>
                    <a:pt x="1340" y="996"/>
                    <a:pt x="1589" y="891"/>
                  </a:cubicBezTo>
                  <a:cubicBezTo>
                    <a:pt x="1580" y="852"/>
                    <a:pt x="1580" y="824"/>
                    <a:pt x="1580" y="785"/>
                  </a:cubicBezTo>
                  <a:lnTo>
                    <a:pt x="1580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0"/>
            <p:cNvSpPr/>
            <p:nvPr/>
          </p:nvSpPr>
          <p:spPr>
            <a:xfrm>
              <a:off x="7104188" y="2258663"/>
              <a:ext cx="123159" cy="61343"/>
            </a:xfrm>
            <a:custGeom>
              <a:rect b="b" l="l" r="r" t="t"/>
              <a:pathLst>
                <a:path extrusionOk="0" h="2336" w="4690">
                  <a:moveTo>
                    <a:pt x="1034" y="1"/>
                  </a:moveTo>
                  <a:lnTo>
                    <a:pt x="440" y="297"/>
                  </a:lnTo>
                  <a:cubicBezTo>
                    <a:pt x="172" y="431"/>
                    <a:pt x="0" y="699"/>
                    <a:pt x="0" y="996"/>
                  </a:cubicBezTo>
                  <a:lnTo>
                    <a:pt x="0" y="2077"/>
                  </a:lnTo>
                  <a:cubicBezTo>
                    <a:pt x="0" y="2221"/>
                    <a:pt x="124" y="2336"/>
                    <a:pt x="268" y="2336"/>
                  </a:cubicBezTo>
                  <a:lnTo>
                    <a:pt x="4431" y="2336"/>
                  </a:lnTo>
                  <a:cubicBezTo>
                    <a:pt x="4575" y="2336"/>
                    <a:pt x="4689" y="2221"/>
                    <a:pt x="4689" y="2077"/>
                  </a:cubicBezTo>
                  <a:lnTo>
                    <a:pt x="4689" y="996"/>
                  </a:lnTo>
                  <a:cubicBezTo>
                    <a:pt x="4689" y="699"/>
                    <a:pt x="4527" y="431"/>
                    <a:pt x="4259" y="297"/>
                  </a:cubicBezTo>
                  <a:lnTo>
                    <a:pt x="3656" y="1"/>
                  </a:lnTo>
                  <a:cubicBezTo>
                    <a:pt x="3350" y="474"/>
                    <a:pt x="2847" y="711"/>
                    <a:pt x="2345" y="711"/>
                  </a:cubicBezTo>
                  <a:cubicBezTo>
                    <a:pt x="1842" y="711"/>
                    <a:pt x="1340" y="474"/>
                    <a:pt x="10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0"/>
            <p:cNvSpPr/>
            <p:nvPr/>
          </p:nvSpPr>
          <p:spPr>
            <a:xfrm>
              <a:off x="7124539" y="2169011"/>
              <a:ext cx="82194" cy="67304"/>
            </a:xfrm>
            <a:custGeom>
              <a:rect b="b" l="l" r="r" t="t"/>
              <a:pathLst>
                <a:path extrusionOk="0" h="2563" w="3130">
                  <a:moveTo>
                    <a:pt x="1201" y="0"/>
                  </a:moveTo>
                  <a:cubicBezTo>
                    <a:pt x="1102" y="0"/>
                    <a:pt x="1016" y="56"/>
                    <a:pt x="976" y="151"/>
                  </a:cubicBezTo>
                  <a:cubicBezTo>
                    <a:pt x="881" y="333"/>
                    <a:pt x="766" y="486"/>
                    <a:pt x="613" y="620"/>
                  </a:cubicBezTo>
                  <a:cubicBezTo>
                    <a:pt x="469" y="744"/>
                    <a:pt x="316" y="850"/>
                    <a:pt x="153" y="936"/>
                  </a:cubicBezTo>
                  <a:cubicBezTo>
                    <a:pt x="58" y="984"/>
                    <a:pt x="0" y="1089"/>
                    <a:pt x="10" y="1204"/>
                  </a:cubicBezTo>
                  <a:cubicBezTo>
                    <a:pt x="115" y="1979"/>
                    <a:pt x="785" y="2563"/>
                    <a:pt x="1570" y="2563"/>
                  </a:cubicBezTo>
                  <a:cubicBezTo>
                    <a:pt x="2383" y="2563"/>
                    <a:pt x="3063" y="1931"/>
                    <a:pt x="3120" y="1118"/>
                  </a:cubicBezTo>
                  <a:cubicBezTo>
                    <a:pt x="3130" y="1041"/>
                    <a:pt x="3091" y="965"/>
                    <a:pt x="3034" y="907"/>
                  </a:cubicBezTo>
                  <a:cubicBezTo>
                    <a:pt x="2517" y="477"/>
                    <a:pt x="1914" y="170"/>
                    <a:pt x="1264" y="8"/>
                  </a:cubicBezTo>
                  <a:cubicBezTo>
                    <a:pt x="1242" y="3"/>
                    <a:pt x="1221" y="0"/>
                    <a:pt x="1201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0"/>
            <p:cNvSpPr/>
            <p:nvPr/>
          </p:nvSpPr>
          <p:spPr>
            <a:xfrm>
              <a:off x="7124277" y="2169011"/>
              <a:ext cx="82456" cy="66569"/>
            </a:xfrm>
            <a:custGeom>
              <a:rect b="b" l="l" r="r" t="t"/>
              <a:pathLst>
                <a:path extrusionOk="0" h="2535" w="3140">
                  <a:moveTo>
                    <a:pt x="1213" y="0"/>
                  </a:moveTo>
                  <a:cubicBezTo>
                    <a:pt x="1118" y="0"/>
                    <a:pt x="1024" y="55"/>
                    <a:pt x="977" y="142"/>
                  </a:cubicBezTo>
                  <a:cubicBezTo>
                    <a:pt x="919" y="276"/>
                    <a:pt x="833" y="390"/>
                    <a:pt x="738" y="496"/>
                  </a:cubicBezTo>
                  <a:cubicBezTo>
                    <a:pt x="699" y="534"/>
                    <a:pt x="661" y="572"/>
                    <a:pt x="623" y="611"/>
                  </a:cubicBezTo>
                  <a:cubicBezTo>
                    <a:pt x="479" y="735"/>
                    <a:pt x="326" y="840"/>
                    <a:pt x="163" y="926"/>
                  </a:cubicBezTo>
                  <a:cubicBezTo>
                    <a:pt x="58" y="974"/>
                    <a:pt x="1" y="1079"/>
                    <a:pt x="20" y="1194"/>
                  </a:cubicBezTo>
                  <a:cubicBezTo>
                    <a:pt x="116" y="1883"/>
                    <a:pt x="651" y="2429"/>
                    <a:pt x="1341" y="2534"/>
                  </a:cubicBezTo>
                  <a:cubicBezTo>
                    <a:pt x="977" y="2314"/>
                    <a:pt x="776" y="1931"/>
                    <a:pt x="795" y="1510"/>
                  </a:cubicBezTo>
                  <a:lnTo>
                    <a:pt x="795" y="1137"/>
                  </a:lnTo>
                  <a:cubicBezTo>
                    <a:pt x="852" y="1099"/>
                    <a:pt x="910" y="1051"/>
                    <a:pt x="967" y="1003"/>
                  </a:cubicBezTo>
                  <a:cubicBezTo>
                    <a:pt x="1111" y="869"/>
                    <a:pt x="1235" y="725"/>
                    <a:pt x="1341" y="563"/>
                  </a:cubicBezTo>
                  <a:cubicBezTo>
                    <a:pt x="1838" y="716"/>
                    <a:pt x="2298" y="965"/>
                    <a:pt x="2699" y="1300"/>
                  </a:cubicBezTo>
                  <a:cubicBezTo>
                    <a:pt x="2747" y="1338"/>
                    <a:pt x="2872" y="1453"/>
                    <a:pt x="3015" y="1587"/>
                  </a:cubicBezTo>
                  <a:cubicBezTo>
                    <a:pt x="3082" y="1434"/>
                    <a:pt x="3121" y="1271"/>
                    <a:pt x="3140" y="1108"/>
                  </a:cubicBezTo>
                  <a:cubicBezTo>
                    <a:pt x="3140" y="1032"/>
                    <a:pt x="3101" y="965"/>
                    <a:pt x="3044" y="917"/>
                  </a:cubicBezTo>
                  <a:cubicBezTo>
                    <a:pt x="2537" y="486"/>
                    <a:pt x="1924" y="170"/>
                    <a:pt x="1274" y="8"/>
                  </a:cubicBezTo>
                  <a:cubicBezTo>
                    <a:pt x="1254" y="3"/>
                    <a:pt x="1233" y="0"/>
                    <a:pt x="1213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0"/>
            <p:cNvSpPr/>
            <p:nvPr/>
          </p:nvSpPr>
          <p:spPr>
            <a:xfrm>
              <a:off x="7104188" y="2272476"/>
              <a:ext cx="27415" cy="47531"/>
            </a:xfrm>
            <a:custGeom>
              <a:rect b="b" l="l" r="r" t="t"/>
              <a:pathLst>
                <a:path extrusionOk="0" h="1810" w="1044">
                  <a:moveTo>
                    <a:pt x="153" y="1"/>
                  </a:moveTo>
                  <a:cubicBezTo>
                    <a:pt x="57" y="135"/>
                    <a:pt x="0" y="298"/>
                    <a:pt x="0" y="470"/>
                  </a:cubicBezTo>
                  <a:lnTo>
                    <a:pt x="0" y="1551"/>
                  </a:lnTo>
                  <a:cubicBezTo>
                    <a:pt x="0" y="1695"/>
                    <a:pt x="115" y="1810"/>
                    <a:pt x="258" y="1810"/>
                  </a:cubicBezTo>
                  <a:lnTo>
                    <a:pt x="1043" y="1810"/>
                  </a:lnTo>
                  <a:lnTo>
                    <a:pt x="1043" y="958"/>
                  </a:lnTo>
                  <a:cubicBezTo>
                    <a:pt x="1043" y="805"/>
                    <a:pt x="967" y="652"/>
                    <a:pt x="842" y="556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0"/>
            <p:cNvSpPr/>
            <p:nvPr/>
          </p:nvSpPr>
          <p:spPr>
            <a:xfrm>
              <a:off x="7199932" y="2272476"/>
              <a:ext cx="27415" cy="47531"/>
            </a:xfrm>
            <a:custGeom>
              <a:rect b="b" l="l" r="r" t="t"/>
              <a:pathLst>
                <a:path extrusionOk="0" h="1810" w="1044">
                  <a:moveTo>
                    <a:pt x="881" y="1"/>
                  </a:moveTo>
                  <a:lnTo>
                    <a:pt x="201" y="546"/>
                  </a:lnTo>
                  <a:cubicBezTo>
                    <a:pt x="77" y="652"/>
                    <a:pt x="0" y="795"/>
                    <a:pt x="0" y="958"/>
                  </a:cubicBezTo>
                  <a:lnTo>
                    <a:pt x="0" y="1810"/>
                  </a:lnTo>
                  <a:lnTo>
                    <a:pt x="785" y="1810"/>
                  </a:lnTo>
                  <a:cubicBezTo>
                    <a:pt x="929" y="1800"/>
                    <a:pt x="1043" y="1685"/>
                    <a:pt x="1043" y="1551"/>
                  </a:cubicBezTo>
                  <a:lnTo>
                    <a:pt x="1043" y="470"/>
                  </a:lnTo>
                  <a:cubicBezTo>
                    <a:pt x="1043" y="298"/>
                    <a:pt x="986" y="135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0"/>
            <p:cNvSpPr/>
            <p:nvPr/>
          </p:nvSpPr>
          <p:spPr>
            <a:xfrm>
              <a:off x="7337140" y="2141806"/>
              <a:ext cx="33718" cy="73922"/>
            </a:xfrm>
            <a:custGeom>
              <a:rect b="b" l="l" r="r" t="t"/>
              <a:pathLst>
                <a:path extrusionOk="0" h="2815" w="1284">
                  <a:moveTo>
                    <a:pt x="776" y="0"/>
                  </a:moveTo>
                  <a:cubicBezTo>
                    <a:pt x="345" y="0"/>
                    <a:pt x="1" y="345"/>
                    <a:pt x="1" y="776"/>
                  </a:cubicBezTo>
                  <a:lnTo>
                    <a:pt x="1" y="948"/>
                  </a:lnTo>
                  <a:cubicBezTo>
                    <a:pt x="1" y="1168"/>
                    <a:pt x="39" y="1388"/>
                    <a:pt x="106" y="1599"/>
                  </a:cubicBezTo>
                  <a:lnTo>
                    <a:pt x="518" y="2814"/>
                  </a:lnTo>
                  <a:lnTo>
                    <a:pt x="1283" y="2814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0"/>
            <p:cNvSpPr/>
            <p:nvPr/>
          </p:nvSpPr>
          <p:spPr>
            <a:xfrm>
              <a:off x="7350717" y="2135031"/>
              <a:ext cx="80697" cy="80697"/>
            </a:xfrm>
            <a:custGeom>
              <a:rect b="b" l="l" r="r" t="t"/>
              <a:pathLst>
                <a:path extrusionOk="0" h="3073" w="3073">
                  <a:moveTo>
                    <a:pt x="766" y="0"/>
                  </a:moveTo>
                  <a:cubicBezTo>
                    <a:pt x="345" y="0"/>
                    <a:pt x="1" y="345"/>
                    <a:pt x="1" y="766"/>
                  </a:cubicBezTo>
                  <a:cubicBezTo>
                    <a:pt x="1" y="1053"/>
                    <a:pt x="230" y="1282"/>
                    <a:pt x="508" y="1282"/>
                  </a:cubicBezTo>
                  <a:lnTo>
                    <a:pt x="2556" y="3072"/>
                  </a:lnTo>
                  <a:lnTo>
                    <a:pt x="2986" y="1560"/>
                  </a:lnTo>
                  <a:cubicBezTo>
                    <a:pt x="3044" y="1378"/>
                    <a:pt x="3073" y="1187"/>
                    <a:pt x="3073" y="995"/>
                  </a:cubicBezTo>
                  <a:lnTo>
                    <a:pt x="3073" y="517"/>
                  </a:lnTo>
                  <a:cubicBezTo>
                    <a:pt x="3073" y="230"/>
                    <a:pt x="2843" y="0"/>
                    <a:pt x="25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0"/>
            <p:cNvSpPr/>
            <p:nvPr/>
          </p:nvSpPr>
          <p:spPr>
            <a:xfrm>
              <a:off x="7364030" y="2235791"/>
              <a:ext cx="40493" cy="29936"/>
            </a:xfrm>
            <a:custGeom>
              <a:rect b="b" l="l" r="r" t="t"/>
              <a:pathLst>
                <a:path extrusionOk="0" h="1140" w="1542">
                  <a:moveTo>
                    <a:pt x="1" y="1"/>
                  </a:moveTo>
                  <a:lnTo>
                    <a:pt x="1" y="1140"/>
                  </a:lnTo>
                  <a:lnTo>
                    <a:pt x="1542" y="1140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0"/>
            <p:cNvSpPr/>
            <p:nvPr/>
          </p:nvSpPr>
          <p:spPr>
            <a:xfrm>
              <a:off x="7364030" y="2236053"/>
              <a:ext cx="40493" cy="16281"/>
            </a:xfrm>
            <a:custGeom>
              <a:rect b="b" l="l" r="r" t="t"/>
              <a:pathLst>
                <a:path extrusionOk="0" h="620" w="1542">
                  <a:moveTo>
                    <a:pt x="1" y="0"/>
                  </a:moveTo>
                  <a:lnTo>
                    <a:pt x="1" y="469"/>
                  </a:lnTo>
                  <a:cubicBezTo>
                    <a:pt x="250" y="570"/>
                    <a:pt x="510" y="620"/>
                    <a:pt x="771" y="620"/>
                  </a:cubicBezTo>
                  <a:cubicBezTo>
                    <a:pt x="1032" y="620"/>
                    <a:pt x="1293" y="570"/>
                    <a:pt x="1542" y="469"/>
                  </a:cubicBezTo>
                  <a:lnTo>
                    <a:pt x="1542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0"/>
            <p:cNvSpPr/>
            <p:nvPr/>
          </p:nvSpPr>
          <p:spPr>
            <a:xfrm>
              <a:off x="7317051" y="2252124"/>
              <a:ext cx="134477" cy="67882"/>
            </a:xfrm>
            <a:custGeom>
              <a:rect b="b" l="l" r="r" t="t"/>
              <a:pathLst>
                <a:path extrusionOk="0" h="2585" w="5121">
                  <a:moveTo>
                    <a:pt x="1790" y="1"/>
                  </a:moveTo>
                  <a:lnTo>
                    <a:pt x="555" y="355"/>
                  </a:lnTo>
                  <a:cubicBezTo>
                    <a:pt x="230" y="451"/>
                    <a:pt x="0" y="757"/>
                    <a:pt x="0" y="1092"/>
                  </a:cubicBezTo>
                  <a:lnTo>
                    <a:pt x="0" y="2326"/>
                  </a:lnTo>
                  <a:cubicBezTo>
                    <a:pt x="0" y="2470"/>
                    <a:pt x="115" y="2585"/>
                    <a:pt x="258" y="2585"/>
                  </a:cubicBezTo>
                  <a:lnTo>
                    <a:pt x="4862" y="2585"/>
                  </a:lnTo>
                  <a:cubicBezTo>
                    <a:pt x="5005" y="2585"/>
                    <a:pt x="5120" y="2470"/>
                    <a:pt x="5120" y="2326"/>
                  </a:cubicBezTo>
                  <a:lnTo>
                    <a:pt x="5120" y="1092"/>
                  </a:lnTo>
                  <a:cubicBezTo>
                    <a:pt x="5120" y="757"/>
                    <a:pt x="4891" y="451"/>
                    <a:pt x="4565" y="355"/>
                  </a:cubicBezTo>
                  <a:lnTo>
                    <a:pt x="3331" y="1"/>
                  </a:lnTo>
                  <a:lnTo>
                    <a:pt x="2555" y="518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0"/>
            <p:cNvSpPr/>
            <p:nvPr/>
          </p:nvSpPr>
          <p:spPr>
            <a:xfrm>
              <a:off x="7377607" y="2265701"/>
              <a:ext cx="13340" cy="54306"/>
            </a:xfrm>
            <a:custGeom>
              <a:rect b="b" l="l" r="r" t="t"/>
              <a:pathLst>
                <a:path extrusionOk="0" h="2068" w="508">
                  <a:moveTo>
                    <a:pt x="125" y="1"/>
                  </a:moveTo>
                  <a:lnTo>
                    <a:pt x="1" y="2068"/>
                  </a:lnTo>
                  <a:lnTo>
                    <a:pt x="508" y="206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0"/>
            <p:cNvSpPr/>
            <p:nvPr/>
          </p:nvSpPr>
          <p:spPr>
            <a:xfrm>
              <a:off x="7343941" y="2168906"/>
              <a:ext cx="80697" cy="73712"/>
            </a:xfrm>
            <a:custGeom>
              <a:rect b="b" l="l" r="r" t="t"/>
              <a:pathLst>
                <a:path extrusionOk="0" h="2807" w="3073">
                  <a:moveTo>
                    <a:pt x="955" y="1"/>
                  </a:moveTo>
                  <a:cubicBezTo>
                    <a:pt x="823" y="1"/>
                    <a:pt x="701" y="57"/>
                    <a:pt x="613" y="155"/>
                  </a:cubicBezTo>
                  <a:lnTo>
                    <a:pt x="153" y="615"/>
                  </a:lnTo>
                  <a:cubicBezTo>
                    <a:pt x="58" y="710"/>
                    <a:pt x="0" y="835"/>
                    <a:pt x="0" y="978"/>
                  </a:cubicBezTo>
                  <a:lnTo>
                    <a:pt x="0" y="1275"/>
                  </a:lnTo>
                  <a:cubicBezTo>
                    <a:pt x="0" y="2117"/>
                    <a:pt x="689" y="2806"/>
                    <a:pt x="1531" y="2806"/>
                  </a:cubicBezTo>
                  <a:cubicBezTo>
                    <a:pt x="2383" y="2806"/>
                    <a:pt x="3072" y="2117"/>
                    <a:pt x="3072" y="1275"/>
                  </a:cubicBezTo>
                  <a:lnTo>
                    <a:pt x="3072" y="949"/>
                  </a:lnTo>
                  <a:cubicBezTo>
                    <a:pt x="3072" y="815"/>
                    <a:pt x="3015" y="682"/>
                    <a:pt x="2919" y="586"/>
                  </a:cubicBezTo>
                  <a:cubicBezTo>
                    <a:pt x="2527" y="203"/>
                    <a:pt x="1799" y="31"/>
                    <a:pt x="986" y="2"/>
                  </a:cubicBezTo>
                  <a:cubicBezTo>
                    <a:pt x="975" y="1"/>
                    <a:pt x="965" y="1"/>
                    <a:pt x="955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0"/>
            <p:cNvSpPr/>
            <p:nvPr/>
          </p:nvSpPr>
          <p:spPr>
            <a:xfrm>
              <a:off x="7343941" y="2168906"/>
              <a:ext cx="80434" cy="72189"/>
            </a:xfrm>
            <a:custGeom>
              <a:rect b="b" l="l" r="r" t="t"/>
              <a:pathLst>
                <a:path extrusionOk="0" h="2749" w="3063">
                  <a:moveTo>
                    <a:pt x="955" y="1"/>
                  </a:moveTo>
                  <a:cubicBezTo>
                    <a:pt x="823" y="1"/>
                    <a:pt x="701" y="57"/>
                    <a:pt x="613" y="146"/>
                  </a:cubicBezTo>
                  <a:lnTo>
                    <a:pt x="153" y="615"/>
                  </a:lnTo>
                  <a:cubicBezTo>
                    <a:pt x="58" y="710"/>
                    <a:pt x="0" y="835"/>
                    <a:pt x="0" y="969"/>
                  </a:cubicBezTo>
                  <a:lnTo>
                    <a:pt x="0" y="1275"/>
                  </a:lnTo>
                  <a:cubicBezTo>
                    <a:pt x="0" y="1954"/>
                    <a:pt x="450" y="2557"/>
                    <a:pt x="1110" y="2749"/>
                  </a:cubicBezTo>
                  <a:cubicBezTo>
                    <a:pt x="890" y="2471"/>
                    <a:pt x="766" y="2136"/>
                    <a:pt x="766" y="1792"/>
                  </a:cubicBezTo>
                  <a:lnTo>
                    <a:pt x="766" y="1036"/>
                  </a:lnTo>
                  <a:cubicBezTo>
                    <a:pt x="766" y="751"/>
                    <a:pt x="996" y="527"/>
                    <a:pt x="1277" y="527"/>
                  </a:cubicBezTo>
                  <a:cubicBezTo>
                    <a:pt x="1288" y="527"/>
                    <a:pt x="1300" y="528"/>
                    <a:pt x="1311" y="528"/>
                  </a:cubicBezTo>
                  <a:cubicBezTo>
                    <a:pt x="1828" y="557"/>
                    <a:pt x="2594" y="643"/>
                    <a:pt x="3063" y="873"/>
                  </a:cubicBezTo>
                  <a:cubicBezTo>
                    <a:pt x="3053" y="768"/>
                    <a:pt x="2996" y="662"/>
                    <a:pt x="2919" y="586"/>
                  </a:cubicBezTo>
                  <a:cubicBezTo>
                    <a:pt x="2527" y="203"/>
                    <a:pt x="1799" y="21"/>
                    <a:pt x="986" y="2"/>
                  </a:cubicBezTo>
                  <a:cubicBezTo>
                    <a:pt x="975" y="1"/>
                    <a:pt x="965" y="1"/>
                    <a:pt x="955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0"/>
            <p:cNvSpPr/>
            <p:nvPr/>
          </p:nvSpPr>
          <p:spPr>
            <a:xfrm>
              <a:off x="7317051" y="2269482"/>
              <a:ext cx="26916" cy="50524"/>
            </a:xfrm>
            <a:custGeom>
              <a:rect b="b" l="l" r="r" t="t"/>
              <a:pathLst>
                <a:path extrusionOk="0" h="1924" w="1025">
                  <a:moveTo>
                    <a:pt x="144" y="0"/>
                  </a:moveTo>
                  <a:cubicBezTo>
                    <a:pt x="48" y="125"/>
                    <a:pt x="0" y="278"/>
                    <a:pt x="0" y="440"/>
                  </a:cubicBezTo>
                  <a:lnTo>
                    <a:pt x="0" y="1665"/>
                  </a:lnTo>
                  <a:cubicBezTo>
                    <a:pt x="0" y="1809"/>
                    <a:pt x="115" y="1924"/>
                    <a:pt x="258" y="1924"/>
                  </a:cubicBezTo>
                  <a:lnTo>
                    <a:pt x="1024" y="1924"/>
                  </a:lnTo>
                  <a:lnTo>
                    <a:pt x="1024" y="1206"/>
                  </a:lnTo>
                  <a:cubicBezTo>
                    <a:pt x="1024" y="995"/>
                    <a:pt x="948" y="804"/>
                    <a:pt x="804" y="66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0"/>
            <p:cNvSpPr/>
            <p:nvPr/>
          </p:nvSpPr>
          <p:spPr>
            <a:xfrm>
              <a:off x="7424612" y="2269482"/>
              <a:ext cx="26916" cy="50524"/>
            </a:xfrm>
            <a:custGeom>
              <a:rect b="b" l="l" r="r" t="t"/>
              <a:pathLst>
                <a:path extrusionOk="0" h="1924" w="1025">
                  <a:moveTo>
                    <a:pt x="881" y="0"/>
                  </a:moveTo>
                  <a:lnTo>
                    <a:pt x="220" y="660"/>
                  </a:lnTo>
                  <a:cubicBezTo>
                    <a:pt x="77" y="804"/>
                    <a:pt x="0" y="995"/>
                    <a:pt x="0" y="1206"/>
                  </a:cubicBezTo>
                  <a:lnTo>
                    <a:pt x="0" y="1924"/>
                  </a:lnTo>
                  <a:lnTo>
                    <a:pt x="766" y="1924"/>
                  </a:lnTo>
                  <a:cubicBezTo>
                    <a:pt x="909" y="1924"/>
                    <a:pt x="1024" y="1809"/>
                    <a:pt x="1024" y="1665"/>
                  </a:cubicBezTo>
                  <a:lnTo>
                    <a:pt x="1024" y="440"/>
                  </a:lnTo>
                  <a:cubicBezTo>
                    <a:pt x="1024" y="278"/>
                    <a:pt x="976" y="125"/>
                    <a:pt x="881" y="0"/>
                  </a:cubicBez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0"/>
            <p:cNvSpPr/>
            <p:nvPr/>
          </p:nvSpPr>
          <p:spPr>
            <a:xfrm>
              <a:off x="7377607" y="2265701"/>
              <a:ext cx="13340" cy="13340"/>
            </a:xfrm>
            <a:custGeom>
              <a:rect b="b" l="l" r="r" t="t"/>
              <a:pathLst>
                <a:path extrusionOk="0" h="508" w="508">
                  <a:moveTo>
                    <a:pt x="1" y="1"/>
                  </a:moveTo>
                  <a:lnTo>
                    <a:pt x="1" y="403"/>
                  </a:lnTo>
                  <a:cubicBezTo>
                    <a:pt x="1" y="460"/>
                    <a:pt x="48" y="508"/>
                    <a:pt x="106" y="508"/>
                  </a:cubicBezTo>
                  <a:lnTo>
                    <a:pt x="402" y="508"/>
                  </a:lnTo>
                  <a:cubicBezTo>
                    <a:pt x="460" y="508"/>
                    <a:pt x="508" y="460"/>
                    <a:pt x="508" y="403"/>
                  </a:cubicBezTo>
                  <a:lnTo>
                    <a:pt x="508" y="1"/>
                  </a:ln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0"/>
            <p:cNvSpPr/>
            <p:nvPr/>
          </p:nvSpPr>
          <p:spPr>
            <a:xfrm>
              <a:off x="7356756" y="2246899"/>
              <a:ext cx="27415" cy="28229"/>
            </a:xfrm>
            <a:custGeom>
              <a:rect b="b" l="l" r="r" t="t"/>
              <a:pathLst>
                <a:path extrusionOk="0" h="1075" w="1044">
                  <a:moveTo>
                    <a:pt x="235" y="1"/>
                  </a:moveTo>
                  <a:cubicBezTo>
                    <a:pt x="204" y="1"/>
                    <a:pt x="174" y="15"/>
                    <a:pt x="153" y="47"/>
                  </a:cubicBezTo>
                  <a:lnTo>
                    <a:pt x="0" y="286"/>
                  </a:lnTo>
                  <a:lnTo>
                    <a:pt x="383" y="994"/>
                  </a:lnTo>
                  <a:cubicBezTo>
                    <a:pt x="412" y="1047"/>
                    <a:pt x="464" y="1075"/>
                    <a:pt x="517" y="1075"/>
                  </a:cubicBezTo>
                  <a:cubicBezTo>
                    <a:pt x="550" y="1075"/>
                    <a:pt x="583" y="1064"/>
                    <a:pt x="613" y="1042"/>
                  </a:cubicBezTo>
                  <a:lnTo>
                    <a:pt x="1043" y="717"/>
                  </a:lnTo>
                  <a:lnTo>
                    <a:pt x="306" y="28"/>
                  </a:lnTo>
                  <a:cubicBezTo>
                    <a:pt x="285" y="10"/>
                    <a:pt x="260" y="1"/>
                    <a:pt x="235" y="1"/>
                  </a:cubicBez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0"/>
            <p:cNvSpPr/>
            <p:nvPr/>
          </p:nvSpPr>
          <p:spPr>
            <a:xfrm>
              <a:off x="7384146" y="2246899"/>
              <a:ext cx="27678" cy="28229"/>
            </a:xfrm>
            <a:custGeom>
              <a:rect b="b" l="l" r="r" t="t"/>
              <a:pathLst>
                <a:path extrusionOk="0" h="1075" w="1054">
                  <a:moveTo>
                    <a:pt x="813" y="1"/>
                  </a:moveTo>
                  <a:cubicBezTo>
                    <a:pt x="786" y="1"/>
                    <a:pt x="759" y="10"/>
                    <a:pt x="737" y="28"/>
                  </a:cubicBezTo>
                  <a:lnTo>
                    <a:pt x="0" y="717"/>
                  </a:lnTo>
                  <a:lnTo>
                    <a:pt x="441" y="1042"/>
                  </a:lnTo>
                  <a:cubicBezTo>
                    <a:pt x="466" y="1064"/>
                    <a:pt x="499" y="1075"/>
                    <a:pt x="532" y="1075"/>
                  </a:cubicBezTo>
                  <a:cubicBezTo>
                    <a:pt x="585" y="1075"/>
                    <a:pt x="637" y="1047"/>
                    <a:pt x="661" y="994"/>
                  </a:cubicBezTo>
                  <a:lnTo>
                    <a:pt x="1053" y="286"/>
                  </a:lnTo>
                  <a:lnTo>
                    <a:pt x="900" y="47"/>
                  </a:lnTo>
                  <a:cubicBezTo>
                    <a:pt x="879" y="15"/>
                    <a:pt x="846" y="1"/>
                    <a:pt x="813" y="1"/>
                  </a:cubicBez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0"/>
            <p:cNvSpPr/>
            <p:nvPr/>
          </p:nvSpPr>
          <p:spPr>
            <a:xfrm>
              <a:off x="7159964" y="1971904"/>
              <a:ext cx="190516" cy="164151"/>
            </a:xfrm>
            <a:custGeom>
              <a:rect b="b" l="l" r="r" t="t"/>
              <a:pathLst>
                <a:path extrusionOk="0" h="6251" w="7255">
                  <a:moveTo>
                    <a:pt x="642" y="1"/>
                  </a:moveTo>
                  <a:cubicBezTo>
                    <a:pt x="288" y="1"/>
                    <a:pt x="1" y="288"/>
                    <a:pt x="1" y="642"/>
                  </a:cubicBezTo>
                  <a:lnTo>
                    <a:pt x="1" y="4059"/>
                  </a:lnTo>
                  <a:cubicBezTo>
                    <a:pt x="1" y="4413"/>
                    <a:pt x="288" y="4700"/>
                    <a:pt x="642" y="4700"/>
                  </a:cubicBezTo>
                  <a:lnTo>
                    <a:pt x="2987" y="4700"/>
                  </a:lnTo>
                  <a:lnTo>
                    <a:pt x="2632" y="6116"/>
                  </a:lnTo>
                  <a:cubicBezTo>
                    <a:pt x="2611" y="6189"/>
                    <a:pt x="2672" y="6251"/>
                    <a:pt x="2736" y="6251"/>
                  </a:cubicBezTo>
                  <a:cubicBezTo>
                    <a:pt x="2756" y="6251"/>
                    <a:pt x="2777" y="6245"/>
                    <a:pt x="2795" y="6231"/>
                  </a:cubicBezTo>
                  <a:lnTo>
                    <a:pt x="4901" y="4700"/>
                  </a:lnTo>
                  <a:lnTo>
                    <a:pt x="6614" y="4700"/>
                  </a:lnTo>
                  <a:cubicBezTo>
                    <a:pt x="6968" y="4700"/>
                    <a:pt x="7255" y="4413"/>
                    <a:pt x="7255" y="4059"/>
                  </a:cubicBezTo>
                  <a:lnTo>
                    <a:pt x="7255" y="642"/>
                  </a:lnTo>
                  <a:cubicBezTo>
                    <a:pt x="7255" y="288"/>
                    <a:pt x="6968" y="1"/>
                    <a:pt x="661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0"/>
            <p:cNvSpPr/>
            <p:nvPr/>
          </p:nvSpPr>
          <p:spPr>
            <a:xfrm>
              <a:off x="7191896" y="2000055"/>
              <a:ext cx="31670" cy="11082"/>
            </a:xfrm>
            <a:custGeom>
              <a:rect b="b" l="l" r="r" t="t"/>
              <a:pathLst>
                <a:path extrusionOk="0" h="422" w="1206">
                  <a:moveTo>
                    <a:pt x="287" y="1"/>
                  </a:moveTo>
                  <a:cubicBezTo>
                    <a:pt x="0" y="1"/>
                    <a:pt x="0" y="422"/>
                    <a:pt x="287" y="422"/>
                  </a:cubicBezTo>
                  <a:lnTo>
                    <a:pt x="919" y="422"/>
                  </a:lnTo>
                  <a:cubicBezTo>
                    <a:pt x="1206" y="422"/>
                    <a:pt x="1206" y="1"/>
                    <a:pt x="9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0"/>
            <p:cNvSpPr/>
            <p:nvPr/>
          </p:nvSpPr>
          <p:spPr>
            <a:xfrm>
              <a:off x="7231102" y="2000055"/>
              <a:ext cx="87735" cy="11082"/>
            </a:xfrm>
            <a:custGeom>
              <a:rect b="b" l="l" r="r" t="t"/>
              <a:pathLst>
                <a:path extrusionOk="0" h="422" w="3341">
                  <a:moveTo>
                    <a:pt x="278" y="1"/>
                  </a:moveTo>
                  <a:cubicBezTo>
                    <a:pt x="0" y="1"/>
                    <a:pt x="0" y="422"/>
                    <a:pt x="278" y="422"/>
                  </a:cubicBezTo>
                  <a:lnTo>
                    <a:pt x="3053" y="422"/>
                  </a:lnTo>
                  <a:cubicBezTo>
                    <a:pt x="3340" y="422"/>
                    <a:pt x="3340" y="1"/>
                    <a:pt x="30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0"/>
            <p:cNvSpPr/>
            <p:nvPr/>
          </p:nvSpPr>
          <p:spPr>
            <a:xfrm>
              <a:off x="7191896" y="2027969"/>
              <a:ext cx="126941" cy="11318"/>
            </a:xfrm>
            <a:custGeom>
              <a:rect b="b" l="l" r="r" t="t"/>
              <a:pathLst>
                <a:path extrusionOk="0" h="431" w="4834">
                  <a:moveTo>
                    <a:pt x="287" y="0"/>
                  </a:moveTo>
                  <a:cubicBezTo>
                    <a:pt x="0" y="0"/>
                    <a:pt x="0" y="431"/>
                    <a:pt x="287" y="431"/>
                  </a:cubicBezTo>
                  <a:lnTo>
                    <a:pt x="4546" y="431"/>
                  </a:lnTo>
                  <a:cubicBezTo>
                    <a:pt x="4833" y="431"/>
                    <a:pt x="4833" y="0"/>
                    <a:pt x="4546" y="0"/>
                  </a:cubicBez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0"/>
            <p:cNvSpPr/>
            <p:nvPr/>
          </p:nvSpPr>
          <p:spPr>
            <a:xfrm>
              <a:off x="7191896" y="2056093"/>
              <a:ext cx="87735" cy="11108"/>
            </a:xfrm>
            <a:custGeom>
              <a:rect b="b" l="l" r="r" t="t"/>
              <a:pathLst>
                <a:path extrusionOk="0" h="423" w="3341">
                  <a:moveTo>
                    <a:pt x="287" y="1"/>
                  </a:moveTo>
                  <a:cubicBezTo>
                    <a:pt x="0" y="1"/>
                    <a:pt x="0" y="422"/>
                    <a:pt x="287" y="422"/>
                  </a:cubicBezTo>
                  <a:lnTo>
                    <a:pt x="3053" y="422"/>
                  </a:lnTo>
                  <a:cubicBezTo>
                    <a:pt x="3340" y="422"/>
                    <a:pt x="3340" y="1"/>
                    <a:pt x="3053" y="1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0"/>
            <p:cNvSpPr/>
            <p:nvPr/>
          </p:nvSpPr>
          <p:spPr>
            <a:xfrm>
              <a:off x="7286878" y="2056093"/>
              <a:ext cx="31958" cy="11108"/>
            </a:xfrm>
            <a:custGeom>
              <a:rect b="b" l="l" r="r" t="t"/>
              <a:pathLst>
                <a:path extrusionOk="0" h="423" w="1217">
                  <a:moveTo>
                    <a:pt x="288" y="1"/>
                  </a:moveTo>
                  <a:cubicBezTo>
                    <a:pt x="1" y="1"/>
                    <a:pt x="1" y="422"/>
                    <a:pt x="288" y="422"/>
                  </a:cubicBezTo>
                  <a:lnTo>
                    <a:pt x="929" y="422"/>
                  </a:lnTo>
                  <a:cubicBezTo>
                    <a:pt x="1216" y="422"/>
                    <a:pt x="1216" y="1"/>
                    <a:pt x="929" y="1"/>
                  </a:cubicBez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Prototype Context #2 </a:t>
            </a:r>
            <a:endParaRPr sz="2700"/>
          </a:p>
        </p:txBody>
      </p:sp>
      <p:sp>
        <p:nvSpPr>
          <p:cNvPr id="1675" name="Google Shape;1675;p51"/>
          <p:cNvSpPr txBox="1"/>
          <p:nvPr>
            <p:ph idx="4294967295" type="subTitle"/>
          </p:nvPr>
        </p:nvSpPr>
        <p:spPr>
          <a:xfrm>
            <a:off x="3350150" y="1521925"/>
            <a:ext cx="3957000" cy="7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191919"/>
                </a:solidFill>
              </a:rPr>
              <a:t>People know and can share their study availability in advance</a:t>
            </a:r>
            <a:endParaRPr sz="1400">
              <a:latin typeface="Anuphan Medium"/>
              <a:ea typeface="Anuphan Medium"/>
              <a:cs typeface="Anuphan Medium"/>
              <a:sym typeface="Anuphan Medium"/>
            </a:endParaRPr>
          </a:p>
        </p:txBody>
      </p:sp>
      <p:sp>
        <p:nvSpPr>
          <p:cNvPr id="1676" name="Google Shape;1676;p51"/>
          <p:cNvSpPr txBox="1"/>
          <p:nvPr>
            <p:ph idx="4294967295" type="subTitle"/>
          </p:nvPr>
        </p:nvSpPr>
        <p:spPr>
          <a:xfrm>
            <a:off x="3350150" y="1179075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Assumption</a:t>
            </a:r>
            <a:endParaRPr b="1" sz="2200"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677" name="Google Shape;1677;p51"/>
          <p:cNvCxnSpPr/>
          <p:nvPr/>
        </p:nvCxnSpPr>
        <p:spPr>
          <a:xfrm flipH="1" rot="-5400000">
            <a:off x="1395125" y="2870625"/>
            <a:ext cx="33837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78" name="Google Shape;1678;p51"/>
          <p:cNvGrpSpPr/>
          <p:nvPr/>
        </p:nvGrpSpPr>
        <p:grpSpPr>
          <a:xfrm>
            <a:off x="613906" y="1637733"/>
            <a:ext cx="2210140" cy="1946187"/>
            <a:chOff x="6089372" y="1527136"/>
            <a:chExt cx="401902" cy="323965"/>
          </a:xfrm>
        </p:grpSpPr>
        <p:sp>
          <p:nvSpPr>
            <p:cNvPr id="1679" name="Google Shape;1679;p51"/>
            <p:cNvSpPr/>
            <p:nvPr/>
          </p:nvSpPr>
          <p:spPr>
            <a:xfrm>
              <a:off x="6089372" y="1552853"/>
              <a:ext cx="401902" cy="298248"/>
            </a:xfrm>
            <a:custGeom>
              <a:rect b="b" l="l" r="r" t="t"/>
              <a:pathLst>
                <a:path extrusionOk="0" h="11377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0640"/>
                  </a:lnTo>
                  <a:cubicBezTo>
                    <a:pt x="0" y="11044"/>
                    <a:pt x="332" y="11376"/>
                    <a:pt x="736" y="11376"/>
                  </a:cubicBezTo>
                  <a:lnTo>
                    <a:pt x="14594" y="11376"/>
                  </a:lnTo>
                  <a:cubicBezTo>
                    <a:pt x="14999" y="11376"/>
                    <a:pt x="15331" y="11044"/>
                    <a:pt x="15331" y="10640"/>
                  </a:cubicBez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1"/>
            <p:cNvSpPr/>
            <p:nvPr/>
          </p:nvSpPr>
          <p:spPr>
            <a:xfrm>
              <a:off x="6089372" y="1552853"/>
              <a:ext cx="401902" cy="39008"/>
            </a:xfrm>
            <a:custGeom>
              <a:rect b="b" l="l" r="r" t="t"/>
              <a:pathLst>
                <a:path extrusionOk="0" h="1488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488"/>
                  </a:lnTo>
                  <a:lnTo>
                    <a:pt x="15331" y="1488"/>
                  </a:ln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1"/>
            <p:cNvSpPr/>
            <p:nvPr/>
          </p:nvSpPr>
          <p:spPr>
            <a:xfrm>
              <a:off x="6115089" y="1552853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78" y="665"/>
                    <a:pt x="1978" y="246"/>
                  </a:cubicBezTo>
                  <a:lnTo>
                    <a:pt x="1978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1"/>
            <p:cNvSpPr/>
            <p:nvPr/>
          </p:nvSpPr>
          <p:spPr>
            <a:xfrm>
              <a:off x="6413285" y="1552853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93" y="665"/>
                    <a:pt x="1993" y="246"/>
                  </a:cubicBezTo>
                  <a:lnTo>
                    <a:pt x="1993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1"/>
            <p:cNvSpPr/>
            <p:nvPr/>
          </p:nvSpPr>
          <p:spPr>
            <a:xfrm>
              <a:off x="6128328" y="1527136"/>
              <a:ext cx="25769" cy="39008"/>
            </a:xfrm>
            <a:custGeom>
              <a:rect b="b" l="l" r="r" t="t"/>
              <a:pathLst>
                <a:path extrusionOk="0" h="1488" w="983">
                  <a:moveTo>
                    <a:pt x="246" y="0"/>
                  </a:moveTo>
                  <a:cubicBezTo>
                    <a:pt x="102" y="0"/>
                    <a:pt x="1" y="101"/>
                    <a:pt x="1" y="246"/>
                  </a:cubicBezTo>
                  <a:lnTo>
                    <a:pt x="1" y="1242"/>
                  </a:lnTo>
                  <a:cubicBezTo>
                    <a:pt x="1" y="1372"/>
                    <a:pt x="102" y="1487"/>
                    <a:pt x="246" y="1487"/>
                  </a:cubicBezTo>
                  <a:lnTo>
                    <a:pt x="737" y="1487"/>
                  </a:lnTo>
                  <a:cubicBezTo>
                    <a:pt x="882" y="1487"/>
                    <a:pt x="983" y="1372"/>
                    <a:pt x="983" y="1227"/>
                  </a:cubicBezTo>
                  <a:lnTo>
                    <a:pt x="983" y="246"/>
                  </a:lnTo>
                  <a:cubicBezTo>
                    <a:pt x="983" y="101"/>
                    <a:pt x="867" y="0"/>
                    <a:pt x="737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1"/>
            <p:cNvSpPr/>
            <p:nvPr/>
          </p:nvSpPr>
          <p:spPr>
            <a:xfrm>
              <a:off x="6128328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46" y="0"/>
                  </a:moveTo>
                  <a:cubicBezTo>
                    <a:pt x="116" y="0"/>
                    <a:pt x="1" y="101"/>
                    <a:pt x="1" y="246"/>
                  </a:cubicBezTo>
                  <a:lnTo>
                    <a:pt x="1" y="491"/>
                  </a:lnTo>
                  <a:cubicBezTo>
                    <a:pt x="1" y="621"/>
                    <a:pt x="102" y="737"/>
                    <a:pt x="246" y="737"/>
                  </a:cubicBezTo>
                  <a:lnTo>
                    <a:pt x="737" y="737"/>
                  </a:lnTo>
                  <a:cubicBezTo>
                    <a:pt x="882" y="737"/>
                    <a:pt x="997" y="621"/>
                    <a:pt x="983" y="491"/>
                  </a:cubicBezTo>
                  <a:lnTo>
                    <a:pt x="983" y="246"/>
                  </a:lnTo>
                  <a:cubicBezTo>
                    <a:pt x="983" y="101"/>
                    <a:pt x="882" y="0"/>
                    <a:pt x="737" y="0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1"/>
            <p:cNvSpPr/>
            <p:nvPr/>
          </p:nvSpPr>
          <p:spPr>
            <a:xfrm>
              <a:off x="6426549" y="1527136"/>
              <a:ext cx="26136" cy="39008"/>
            </a:xfrm>
            <a:custGeom>
              <a:rect b="b" l="l" r="r" t="t"/>
              <a:pathLst>
                <a:path extrusionOk="0" h="1488" w="997">
                  <a:moveTo>
                    <a:pt x="245" y="0"/>
                  </a:moveTo>
                  <a:cubicBezTo>
                    <a:pt x="116" y="0"/>
                    <a:pt x="0" y="101"/>
                    <a:pt x="0" y="246"/>
                  </a:cubicBezTo>
                  <a:lnTo>
                    <a:pt x="0" y="1242"/>
                  </a:lnTo>
                  <a:cubicBezTo>
                    <a:pt x="0" y="1372"/>
                    <a:pt x="116" y="1487"/>
                    <a:pt x="245" y="1487"/>
                  </a:cubicBezTo>
                  <a:lnTo>
                    <a:pt x="736" y="1487"/>
                  </a:lnTo>
                  <a:cubicBezTo>
                    <a:pt x="881" y="1487"/>
                    <a:pt x="996" y="1372"/>
                    <a:pt x="982" y="1227"/>
                  </a:cubicBezTo>
                  <a:lnTo>
                    <a:pt x="982" y="246"/>
                  </a:lnTo>
                  <a:cubicBezTo>
                    <a:pt x="982" y="101"/>
                    <a:pt x="881" y="0"/>
                    <a:pt x="736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1"/>
            <p:cNvSpPr/>
            <p:nvPr/>
          </p:nvSpPr>
          <p:spPr>
            <a:xfrm>
              <a:off x="6426156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60" y="0"/>
                  </a:moveTo>
                  <a:cubicBezTo>
                    <a:pt x="116" y="0"/>
                    <a:pt x="15" y="101"/>
                    <a:pt x="15" y="246"/>
                  </a:cubicBezTo>
                  <a:lnTo>
                    <a:pt x="15" y="491"/>
                  </a:lnTo>
                  <a:cubicBezTo>
                    <a:pt x="1" y="621"/>
                    <a:pt x="116" y="737"/>
                    <a:pt x="260" y="737"/>
                  </a:cubicBezTo>
                  <a:lnTo>
                    <a:pt x="751" y="737"/>
                  </a:lnTo>
                  <a:cubicBezTo>
                    <a:pt x="896" y="737"/>
                    <a:pt x="997" y="621"/>
                    <a:pt x="997" y="491"/>
                  </a:cubicBezTo>
                  <a:lnTo>
                    <a:pt x="997" y="246"/>
                  </a:lnTo>
                  <a:cubicBezTo>
                    <a:pt x="997" y="101"/>
                    <a:pt x="881" y="0"/>
                    <a:pt x="751" y="0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1"/>
            <p:cNvSpPr/>
            <p:nvPr/>
          </p:nvSpPr>
          <p:spPr>
            <a:xfrm>
              <a:off x="6089372" y="1591835"/>
              <a:ext cx="401902" cy="12898"/>
            </a:xfrm>
            <a:custGeom>
              <a:rect b="b" l="l" r="r" t="t"/>
              <a:pathLst>
                <a:path extrusionOk="0" h="492" w="15331">
                  <a:moveTo>
                    <a:pt x="0" y="1"/>
                  </a:moveTo>
                  <a:lnTo>
                    <a:pt x="0" y="492"/>
                  </a:lnTo>
                  <a:lnTo>
                    <a:pt x="15331" y="492"/>
                  </a:lnTo>
                  <a:lnTo>
                    <a:pt x="15331" y="1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1"/>
            <p:cNvSpPr/>
            <p:nvPr/>
          </p:nvSpPr>
          <p:spPr>
            <a:xfrm>
              <a:off x="6128328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02" y="996"/>
                    <a:pt x="246" y="996"/>
                  </a:cubicBezTo>
                  <a:lnTo>
                    <a:pt x="1733" y="996"/>
                  </a:lnTo>
                  <a:cubicBezTo>
                    <a:pt x="1863" y="996"/>
                    <a:pt x="1979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1"/>
            <p:cNvSpPr/>
            <p:nvPr/>
          </p:nvSpPr>
          <p:spPr>
            <a:xfrm>
              <a:off x="6128328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46" y="0"/>
                  </a:moveTo>
                  <a:cubicBezTo>
                    <a:pt x="102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79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1"/>
            <p:cNvSpPr/>
            <p:nvPr/>
          </p:nvSpPr>
          <p:spPr>
            <a:xfrm>
              <a:off x="6128328" y="1734497"/>
              <a:ext cx="51512" cy="26136"/>
            </a:xfrm>
            <a:custGeom>
              <a:rect b="b" l="l" r="r" t="t"/>
              <a:pathLst>
                <a:path extrusionOk="0" h="997" w="1965">
                  <a:moveTo>
                    <a:pt x="246" y="1"/>
                  </a:moveTo>
                  <a:cubicBezTo>
                    <a:pt x="102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02" y="997"/>
                    <a:pt x="246" y="997"/>
                  </a:cubicBezTo>
                  <a:lnTo>
                    <a:pt x="1733" y="997"/>
                  </a:lnTo>
                  <a:cubicBezTo>
                    <a:pt x="1863" y="983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1"/>
            <p:cNvSpPr/>
            <p:nvPr/>
          </p:nvSpPr>
          <p:spPr>
            <a:xfrm>
              <a:off x="6219163" y="1734497"/>
              <a:ext cx="51486" cy="26136"/>
            </a:xfrm>
            <a:custGeom>
              <a:rect b="b" l="l" r="r" t="t"/>
              <a:pathLst>
                <a:path extrusionOk="0" h="997" w="1964">
                  <a:moveTo>
                    <a:pt x="246" y="1"/>
                  </a:moveTo>
                  <a:cubicBezTo>
                    <a:pt x="102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02" y="997"/>
                    <a:pt x="246" y="997"/>
                  </a:cubicBezTo>
                  <a:lnTo>
                    <a:pt x="1718" y="997"/>
                  </a:lnTo>
                  <a:cubicBezTo>
                    <a:pt x="1863" y="997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1"/>
            <p:cNvSpPr/>
            <p:nvPr/>
          </p:nvSpPr>
          <p:spPr>
            <a:xfrm>
              <a:off x="6309604" y="1734497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60" y="1"/>
                  </a:moveTo>
                  <a:cubicBezTo>
                    <a:pt x="116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16" y="997"/>
                    <a:pt x="260" y="997"/>
                  </a:cubicBezTo>
                  <a:lnTo>
                    <a:pt x="1733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1"/>
            <p:cNvSpPr/>
            <p:nvPr/>
          </p:nvSpPr>
          <p:spPr>
            <a:xfrm>
              <a:off x="6219163" y="1682670"/>
              <a:ext cx="51486" cy="25743"/>
            </a:xfrm>
            <a:custGeom>
              <a:rect b="b" l="l" r="r" t="t"/>
              <a:pathLst>
                <a:path extrusionOk="0" h="982" w="1964">
                  <a:moveTo>
                    <a:pt x="246" y="0"/>
                  </a:moveTo>
                  <a:cubicBezTo>
                    <a:pt x="102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1"/>
            <p:cNvSpPr/>
            <p:nvPr/>
          </p:nvSpPr>
          <p:spPr>
            <a:xfrm>
              <a:off x="6128328" y="1786350"/>
              <a:ext cx="51512" cy="25769"/>
            </a:xfrm>
            <a:custGeom>
              <a:rect b="b" l="l" r="r" t="t"/>
              <a:pathLst>
                <a:path extrusionOk="0" h="983" w="1965">
                  <a:moveTo>
                    <a:pt x="246" y="1"/>
                  </a:moveTo>
                  <a:cubicBezTo>
                    <a:pt x="102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1"/>
            <p:cNvSpPr/>
            <p:nvPr/>
          </p:nvSpPr>
          <p:spPr>
            <a:xfrm>
              <a:off x="6219163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02" y="996"/>
                    <a:pt x="246" y="996"/>
                  </a:cubicBezTo>
                  <a:lnTo>
                    <a:pt x="1718" y="996"/>
                  </a:lnTo>
                  <a:cubicBezTo>
                    <a:pt x="1863" y="996"/>
                    <a:pt x="1978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1"/>
            <p:cNvSpPr/>
            <p:nvPr/>
          </p:nvSpPr>
          <p:spPr>
            <a:xfrm>
              <a:off x="6219163" y="1786350"/>
              <a:ext cx="51486" cy="25769"/>
            </a:xfrm>
            <a:custGeom>
              <a:rect b="b" l="l" r="r" t="t"/>
              <a:pathLst>
                <a:path extrusionOk="0" h="983" w="1964">
                  <a:moveTo>
                    <a:pt x="246" y="1"/>
                  </a:moveTo>
                  <a:cubicBezTo>
                    <a:pt x="102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1"/>
            <p:cNvSpPr/>
            <p:nvPr/>
          </p:nvSpPr>
          <p:spPr>
            <a:xfrm>
              <a:off x="6400439" y="1734497"/>
              <a:ext cx="51853" cy="26136"/>
            </a:xfrm>
            <a:custGeom>
              <a:rect b="b" l="l" r="r" t="t"/>
              <a:pathLst>
                <a:path extrusionOk="0" h="997" w="1978">
                  <a:moveTo>
                    <a:pt x="260" y="1"/>
                  </a:moveTo>
                  <a:cubicBezTo>
                    <a:pt x="116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16" y="997"/>
                    <a:pt x="260" y="997"/>
                  </a:cubicBezTo>
                  <a:lnTo>
                    <a:pt x="1732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1"/>
            <p:cNvSpPr/>
            <p:nvPr/>
          </p:nvSpPr>
          <p:spPr>
            <a:xfrm>
              <a:off x="6400439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16" y="996"/>
                    <a:pt x="260" y="996"/>
                  </a:cubicBezTo>
                  <a:lnTo>
                    <a:pt x="1732" y="996"/>
                  </a:lnTo>
                  <a:cubicBezTo>
                    <a:pt x="1877" y="996"/>
                    <a:pt x="1992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1"/>
            <p:cNvSpPr/>
            <p:nvPr/>
          </p:nvSpPr>
          <p:spPr>
            <a:xfrm>
              <a:off x="6400439" y="1786350"/>
              <a:ext cx="51853" cy="25769"/>
            </a:xfrm>
            <a:custGeom>
              <a:rect b="b" l="l" r="r" t="t"/>
              <a:pathLst>
                <a:path extrusionOk="0" h="983" w="1978">
                  <a:moveTo>
                    <a:pt x="260" y="1"/>
                  </a:moveTo>
                  <a:cubicBezTo>
                    <a:pt x="116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1"/>
            <p:cNvSpPr/>
            <p:nvPr/>
          </p:nvSpPr>
          <p:spPr>
            <a:xfrm>
              <a:off x="6309604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60" y="0"/>
                  </a:moveTo>
                  <a:cubicBezTo>
                    <a:pt x="116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1"/>
            <p:cNvSpPr/>
            <p:nvPr/>
          </p:nvSpPr>
          <p:spPr>
            <a:xfrm>
              <a:off x="6309604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16" y="996"/>
                    <a:pt x="260" y="996"/>
                  </a:cubicBezTo>
                  <a:lnTo>
                    <a:pt x="1733" y="996"/>
                  </a:lnTo>
                  <a:cubicBezTo>
                    <a:pt x="1877" y="996"/>
                    <a:pt x="1993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1"/>
            <p:cNvSpPr/>
            <p:nvPr/>
          </p:nvSpPr>
          <p:spPr>
            <a:xfrm>
              <a:off x="6400439" y="1682670"/>
              <a:ext cx="51853" cy="25743"/>
            </a:xfrm>
            <a:custGeom>
              <a:rect b="b" l="l" r="r" t="t"/>
              <a:pathLst>
                <a:path extrusionOk="0" h="982" w="1978">
                  <a:moveTo>
                    <a:pt x="260" y="0"/>
                  </a:moveTo>
                  <a:cubicBezTo>
                    <a:pt x="116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1"/>
            <p:cNvSpPr/>
            <p:nvPr/>
          </p:nvSpPr>
          <p:spPr>
            <a:xfrm>
              <a:off x="6309604" y="1786350"/>
              <a:ext cx="51879" cy="25769"/>
            </a:xfrm>
            <a:custGeom>
              <a:rect b="b" l="l" r="r" t="t"/>
              <a:pathLst>
                <a:path extrusionOk="0" h="983" w="1979">
                  <a:moveTo>
                    <a:pt x="260" y="1"/>
                  </a:moveTo>
                  <a:cubicBezTo>
                    <a:pt x="116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1"/>
            <p:cNvSpPr/>
            <p:nvPr/>
          </p:nvSpPr>
          <p:spPr>
            <a:xfrm>
              <a:off x="6397661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42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12" y="1463"/>
                    <a:pt x="785" y="1492"/>
                    <a:pt x="857" y="1492"/>
                  </a:cubicBezTo>
                  <a:cubicBezTo>
                    <a:pt x="914" y="1477"/>
                    <a:pt x="972" y="1463"/>
                    <a:pt x="1015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1"/>
            <p:cNvSpPr/>
            <p:nvPr/>
          </p:nvSpPr>
          <p:spPr>
            <a:xfrm>
              <a:off x="6216017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57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27" y="1463"/>
                    <a:pt x="784" y="1492"/>
                    <a:pt x="857" y="1492"/>
                  </a:cubicBezTo>
                  <a:cubicBezTo>
                    <a:pt x="914" y="1477"/>
                    <a:pt x="972" y="1463"/>
                    <a:pt x="1030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1"/>
            <p:cNvSpPr/>
            <p:nvPr/>
          </p:nvSpPr>
          <p:spPr>
            <a:xfrm>
              <a:off x="6306852" y="172796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8" y="1"/>
                    <a:pt x="1718" y="23"/>
                    <a:pt x="1665" y="77"/>
                  </a:cubicBezTo>
                  <a:lnTo>
                    <a:pt x="842" y="885"/>
                  </a:lnTo>
                  <a:lnTo>
                    <a:pt x="524" y="568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7"/>
                    <a:pt x="178" y="914"/>
                  </a:cubicBezTo>
                  <a:lnTo>
                    <a:pt x="669" y="1419"/>
                  </a:lnTo>
                  <a:cubicBezTo>
                    <a:pt x="726" y="1463"/>
                    <a:pt x="784" y="1491"/>
                    <a:pt x="856" y="1491"/>
                  </a:cubicBezTo>
                  <a:cubicBezTo>
                    <a:pt x="914" y="1477"/>
                    <a:pt x="986" y="1448"/>
                    <a:pt x="1029" y="1405"/>
                  </a:cubicBezTo>
                  <a:lnTo>
                    <a:pt x="2011" y="423"/>
                  </a:lnTo>
                  <a:cubicBezTo>
                    <a:pt x="2188" y="246"/>
                    <a:pt x="2025" y="1"/>
                    <a:pt x="1836" y="1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1"/>
            <p:cNvSpPr/>
            <p:nvPr/>
          </p:nvSpPr>
          <p:spPr>
            <a:xfrm>
              <a:off x="6125208" y="1779823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56" y="885"/>
                  </a:lnTo>
                  <a:lnTo>
                    <a:pt x="539" y="567"/>
                  </a:lnTo>
                  <a:cubicBezTo>
                    <a:pt x="482" y="514"/>
                    <a:pt x="420" y="491"/>
                    <a:pt x="360" y="491"/>
                  </a:cubicBezTo>
                  <a:cubicBezTo>
                    <a:pt x="164" y="491"/>
                    <a:pt x="0" y="739"/>
                    <a:pt x="178" y="928"/>
                  </a:cubicBezTo>
                  <a:lnTo>
                    <a:pt x="683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91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1"/>
            <p:cNvSpPr/>
            <p:nvPr/>
          </p:nvSpPr>
          <p:spPr>
            <a:xfrm>
              <a:off x="6306852" y="162428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42" y="885"/>
                  </a:lnTo>
                  <a:lnTo>
                    <a:pt x="524" y="567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6"/>
                    <a:pt x="178" y="914"/>
                  </a:cubicBezTo>
                  <a:lnTo>
                    <a:pt x="669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77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9" name="Google Shape;1709;p51"/>
          <p:cNvSpPr txBox="1"/>
          <p:nvPr>
            <p:ph idx="4294967295" type="subTitle"/>
          </p:nvPr>
        </p:nvSpPr>
        <p:spPr>
          <a:xfrm>
            <a:off x="3793825" y="2699200"/>
            <a:ext cx="46302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91919"/>
                </a:solidFill>
              </a:rPr>
              <a:t>Props: </a:t>
            </a:r>
            <a:r>
              <a:rPr lang="en">
                <a:solidFill>
                  <a:srgbClr val="191919"/>
                </a:solidFill>
              </a:rPr>
              <a:t>Physical “schedule worksheet” containing questions relevant to scheduling availability. Discussions after completion</a:t>
            </a:r>
            <a:endParaRPr/>
          </a:p>
        </p:txBody>
      </p:sp>
      <p:sp>
        <p:nvSpPr>
          <p:cNvPr id="1710" name="Google Shape;1710;p51"/>
          <p:cNvSpPr txBox="1"/>
          <p:nvPr>
            <p:ph idx="4294967295" type="subTitle"/>
          </p:nvPr>
        </p:nvSpPr>
        <p:spPr>
          <a:xfrm>
            <a:off x="3350150" y="2185450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Experience Prototype</a:t>
            </a:r>
            <a:endParaRPr b="1" sz="22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711" name="Google Shape;1711;p51"/>
          <p:cNvSpPr/>
          <p:nvPr/>
        </p:nvSpPr>
        <p:spPr>
          <a:xfrm>
            <a:off x="3540725" y="2776298"/>
            <a:ext cx="173700" cy="173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51"/>
          <p:cNvSpPr/>
          <p:nvPr/>
        </p:nvSpPr>
        <p:spPr>
          <a:xfrm>
            <a:off x="3540725" y="3383098"/>
            <a:ext cx="173700" cy="17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51"/>
          <p:cNvSpPr/>
          <p:nvPr/>
        </p:nvSpPr>
        <p:spPr>
          <a:xfrm>
            <a:off x="3540725" y="3989893"/>
            <a:ext cx="173700" cy="17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51"/>
          <p:cNvSpPr txBox="1"/>
          <p:nvPr>
            <p:ph idx="4294967295" type="subTitle"/>
          </p:nvPr>
        </p:nvSpPr>
        <p:spPr>
          <a:xfrm>
            <a:off x="3793825" y="3449325"/>
            <a:ext cx="43740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</a:rPr>
              <a:t>Participants &amp; Relevance: </a:t>
            </a:r>
            <a:r>
              <a:rPr lang="en">
                <a:solidFill>
                  <a:srgbClr val="191919"/>
                </a:solidFill>
              </a:rPr>
              <a:t>Participants were all Stanford students, mostly undergraduates under the engineering school. They were recruited through warm contacts</a:t>
            </a:r>
            <a:endParaRPr/>
          </a:p>
        </p:txBody>
      </p:sp>
      <p:sp>
        <p:nvSpPr>
          <p:cNvPr id="1715" name="Google Shape;1715;p51"/>
          <p:cNvSpPr txBox="1"/>
          <p:nvPr>
            <p:ph idx="4294967295" type="subTitle"/>
          </p:nvPr>
        </p:nvSpPr>
        <p:spPr>
          <a:xfrm>
            <a:off x="3793825" y="4219100"/>
            <a:ext cx="43740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91919"/>
                </a:solidFill>
              </a:rPr>
              <a:t>Method:</a:t>
            </a:r>
            <a:r>
              <a:rPr b="1" lang="en">
                <a:solidFill>
                  <a:srgbClr val="191919"/>
                </a:solidFill>
              </a:rPr>
              <a:t> </a:t>
            </a:r>
            <a:r>
              <a:rPr lang="en">
                <a:solidFill>
                  <a:srgbClr val="191919"/>
                </a:solidFill>
              </a:rPr>
              <a:t>Person was asked to thoughtfully fill out the scheduling worksheet, and asked if they would be willing to form a study group with other participants, judging by their previously filled schedules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" name="Google Shape;17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00" y="857900"/>
            <a:ext cx="3908921" cy="3514374"/>
          </a:xfrm>
          <a:prstGeom prst="rect">
            <a:avLst/>
          </a:prstGeom>
          <a:noFill/>
          <a:ln cap="flat" cmpd="sng" w="28575">
            <a:solidFill>
              <a:srgbClr val="2A9D8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1" name="Google Shape;172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00" y="857900"/>
            <a:ext cx="3908925" cy="351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p52"/>
          <p:cNvSpPr txBox="1"/>
          <p:nvPr>
            <p:ph idx="4294967295" type="subTitle"/>
          </p:nvPr>
        </p:nvSpPr>
        <p:spPr>
          <a:xfrm>
            <a:off x="4178500" y="1129875"/>
            <a:ext cx="4322400" cy="3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nuphan Medium"/>
                <a:ea typeface="Anuphan Medium"/>
                <a:cs typeface="Anuphan Medium"/>
                <a:sym typeface="Anuphan Medium"/>
              </a:rPr>
              <a:t>We created a schedule where users can fill in the times that they </a:t>
            </a:r>
            <a:r>
              <a:rPr i="1" lang="en" sz="1100">
                <a:latin typeface="Anuphan Medium"/>
                <a:ea typeface="Anuphan Medium"/>
                <a:cs typeface="Anuphan Medium"/>
                <a:sym typeface="Anuphan Medium"/>
              </a:rPr>
              <a:t>would </a:t>
            </a:r>
            <a:r>
              <a:rPr lang="en" sz="1100">
                <a:latin typeface="Anuphan Medium"/>
                <a:ea typeface="Anuphan Medium"/>
                <a:cs typeface="Anuphan Medium"/>
                <a:sym typeface="Anuphan Medium"/>
              </a:rPr>
              <a:t>like to study</a:t>
            </a:r>
            <a:endParaRPr sz="1100">
              <a:latin typeface="Anuphan Medium"/>
              <a:ea typeface="Anuphan Medium"/>
              <a:cs typeface="Anuphan Medium"/>
              <a:sym typeface="Anuphan Medium"/>
            </a:endParaRPr>
          </a:p>
        </p:txBody>
      </p:sp>
      <p:sp>
        <p:nvSpPr>
          <p:cNvPr id="1723" name="Google Shape;1723;p52"/>
          <p:cNvSpPr txBox="1"/>
          <p:nvPr>
            <p:ph idx="4294967295" type="subTitle"/>
          </p:nvPr>
        </p:nvSpPr>
        <p:spPr>
          <a:xfrm>
            <a:off x="4155225" y="705375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Description</a:t>
            </a:r>
            <a:endParaRPr b="1" sz="22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724" name="Google Shape;1724;p52"/>
          <p:cNvSpPr txBox="1"/>
          <p:nvPr>
            <p:ph idx="4294967295" type="subTitle"/>
          </p:nvPr>
        </p:nvSpPr>
        <p:spPr>
          <a:xfrm>
            <a:off x="4408313" y="2411675"/>
            <a:ext cx="39570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</a:rPr>
              <a:t>What worked: </a:t>
            </a:r>
            <a:r>
              <a:rPr lang="en">
                <a:solidFill>
                  <a:srgbClr val="191919"/>
                </a:solidFill>
              </a:rPr>
              <a:t>Participants said it was easy to fill and compare, yet insufficient in giving enough information about the potential study partner to be convincing</a:t>
            </a:r>
            <a:endParaRPr/>
          </a:p>
        </p:txBody>
      </p:sp>
      <p:sp>
        <p:nvSpPr>
          <p:cNvPr id="1725" name="Google Shape;1725;p52"/>
          <p:cNvSpPr txBox="1"/>
          <p:nvPr>
            <p:ph idx="4294967295" type="subTitle"/>
          </p:nvPr>
        </p:nvSpPr>
        <p:spPr>
          <a:xfrm>
            <a:off x="4089438" y="1633513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Experience Prototype</a:t>
            </a:r>
            <a:endParaRPr b="1" sz="22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726" name="Google Shape;1726;p52"/>
          <p:cNvSpPr/>
          <p:nvPr/>
        </p:nvSpPr>
        <p:spPr>
          <a:xfrm>
            <a:off x="4155213" y="2182773"/>
            <a:ext cx="173700" cy="173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52"/>
          <p:cNvSpPr/>
          <p:nvPr/>
        </p:nvSpPr>
        <p:spPr>
          <a:xfrm>
            <a:off x="4155213" y="2905723"/>
            <a:ext cx="173700" cy="17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52"/>
          <p:cNvSpPr/>
          <p:nvPr/>
        </p:nvSpPr>
        <p:spPr>
          <a:xfrm>
            <a:off x="4155213" y="3686918"/>
            <a:ext cx="173700" cy="17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52"/>
          <p:cNvSpPr txBox="1"/>
          <p:nvPr>
            <p:ph idx="4294967295" type="subTitle"/>
          </p:nvPr>
        </p:nvSpPr>
        <p:spPr>
          <a:xfrm>
            <a:off x="4408313" y="3308022"/>
            <a:ext cx="3957000" cy="3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</a:rPr>
              <a:t>What didn’t: </a:t>
            </a:r>
            <a:r>
              <a:rPr lang="en">
                <a:solidFill>
                  <a:srgbClr val="191919"/>
                </a:solidFill>
              </a:rPr>
              <a:t>Participants noted that schedules vary a lot throughout the quarter </a:t>
            </a:r>
            <a:r>
              <a:rPr lang="en">
                <a:solidFill>
                  <a:srgbClr val="191919"/>
                </a:solidFill>
              </a:rPr>
              <a:t>and</a:t>
            </a:r>
            <a:r>
              <a:rPr lang="en">
                <a:solidFill>
                  <a:srgbClr val="191919"/>
                </a:solidFill>
              </a:rPr>
              <a:t> their availabilities could change unpredictably. In addition, participants expressed unpleasant feelings about planning logistics</a:t>
            </a:r>
            <a:endParaRPr b="1"/>
          </a:p>
        </p:txBody>
      </p:sp>
      <p:sp>
        <p:nvSpPr>
          <p:cNvPr id="1730" name="Google Shape;1730;p52"/>
          <p:cNvSpPr txBox="1"/>
          <p:nvPr>
            <p:ph idx="4294967295" type="subTitle"/>
          </p:nvPr>
        </p:nvSpPr>
        <p:spPr>
          <a:xfrm>
            <a:off x="4408313" y="4137050"/>
            <a:ext cx="3957000" cy="3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</a:rPr>
              <a:t>Assumption: </a:t>
            </a:r>
            <a:r>
              <a:rPr b="1" lang="en">
                <a:solidFill>
                  <a:srgbClr val="191919"/>
                </a:solidFill>
              </a:rPr>
              <a:t>Assumption somewhat validated.</a:t>
            </a:r>
            <a:r>
              <a:rPr lang="en">
                <a:solidFill>
                  <a:srgbClr val="191919"/>
                </a:solidFill>
              </a:rPr>
              <a:t> Stanford students can plan their schedules beforehand, but are hesitant to make long-term commitments, and find </a:t>
            </a:r>
            <a:r>
              <a:rPr lang="en">
                <a:solidFill>
                  <a:srgbClr val="191919"/>
                </a:solidFill>
              </a:rPr>
              <a:t>the</a:t>
            </a:r>
            <a:r>
              <a:rPr lang="en">
                <a:solidFill>
                  <a:srgbClr val="191919"/>
                </a:solidFill>
              </a:rPr>
              <a:t> process unappealing.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Refined</a:t>
            </a:r>
            <a:r>
              <a:rPr b="1" lang="en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Problem Domain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405" name="Google Shape;405;p26"/>
          <p:cNvSpPr/>
          <p:nvPr/>
        </p:nvSpPr>
        <p:spPr>
          <a:xfrm>
            <a:off x="6066625" y="2731349"/>
            <a:ext cx="2785039" cy="793951"/>
          </a:xfrm>
          <a:custGeom>
            <a:rect b="b" l="l" r="r" t="t"/>
            <a:pathLst>
              <a:path extrusionOk="0" h="21448" w="37119">
                <a:moveTo>
                  <a:pt x="4951" y="1"/>
                </a:moveTo>
                <a:cubicBezTo>
                  <a:pt x="2219" y="1"/>
                  <a:pt x="1" y="2682"/>
                  <a:pt x="1" y="5987"/>
                </a:cubicBezTo>
                <a:lnTo>
                  <a:pt x="1" y="15464"/>
                </a:lnTo>
                <a:cubicBezTo>
                  <a:pt x="1" y="18769"/>
                  <a:pt x="2219" y="21447"/>
                  <a:pt x="4951" y="21447"/>
                </a:cubicBezTo>
                <a:lnTo>
                  <a:pt x="32172" y="21447"/>
                </a:lnTo>
                <a:cubicBezTo>
                  <a:pt x="34904" y="21447"/>
                  <a:pt x="37119" y="18769"/>
                  <a:pt x="37119" y="15464"/>
                </a:cubicBezTo>
                <a:lnTo>
                  <a:pt x="37119" y="5987"/>
                </a:lnTo>
                <a:cubicBezTo>
                  <a:pt x="37119" y="2682"/>
                  <a:pt x="34904" y="1"/>
                  <a:pt x="32172" y="1"/>
                </a:cubicBezTo>
                <a:close/>
              </a:path>
            </a:pathLst>
          </a:custGeom>
          <a:solidFill>
            <a:srgbClr val="E3E9ED"/>
          </a:solidFill>
          <a:ln cap="flat" cmpd="sng" w="9525">
            <a:solidFill>
              <a:srgbClr val="CFD9E0"/>
            </a:solidFill>
            <a:prstDash val="solid"/>
            <a:miter lim="364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640349" y="1243425"/>
            <a:ext cx="2198406" cy="1009450"/>
          </a:xfrm>
          <a:custGeom>
            <a:rect b="b" l="l" r="r" t="t"/>
            <a:pathLst>
              <a:path extrusionOk="0" h="21448" w="37118">
                <a:moveTo>
                  <a:pt x="4947" y="1"/>
                </a:moveTo>
                <a:cubicBezTo>
                  <a:pt x="2214" y="1"/>
                  <a:pt x="0" y="2682"/>
                  <a:pt x="0" y="5987"/>
                </a:cubicBezTo>
                <a:lnTo>
                  <a:pt x="0" y="15464"/>
                </a:lnTo>
                <a:cubicBezTo>
                  <a:pt x="0" y="18769"/>
                  <a:pt x="2214" y="21447"/>
                  <a:pt x="4950" y="21447"/>
                </a:cubicBezTo>
                <a:lnTo>
                  <a:pt x="32168" y="21447"/>
                </a:lnTo>
                <a:cubicBezTo>
                  <a:pt x="34900" y="21447"/>
                  <a:pt x="37118" y="18769"/>
                  <a:pt x="37118" y="15464"/>
                </a:cubicBezTo>
                <a:lnTo>
                  <a:pt x="37118" y="5987"/>
                </a:lnTo>
                <a:cubicBezTo>
                  <a:pt x="37118" y="2682"/>
                  <a:pt x="34900" y="1"/>
                  <a:pt x="32168" y="1"/>
                </a:cubicBezTo>
                <a:close/>
              </a:path>
            </a:pathLst>
          </a:custGeom>
          <a:solidFill>
            <a:srgbClr val="A5B7C5"/>
          </a:solidFill>
          <a:ln cap="flat" cmpd="sng" w="9525">
            <a:solidFill>
              <a:srgbClr val="CFD9E0"/>
            </a:solidFill>
            <a:prstDash val="solid"/>
            <a:miter lim="364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6"/>
          <p:cNvSpPr/>
          <p:nvPr/>
        </p:nvSpPr>
        <p:spPr>
          <a:xfrm rot="2161533">
            <a:off x="2963230" y="2197669"/>
            <a:ext cx="735615" cy="350914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6"/>
          <p:cNvSpPr txBox="1"/>
          <p:nvPr/>
        </p:nvSpPr>
        <p:spPr>
          <a:xfrm>
            <a:off x="731975" y="1311475"/>
            <a:ext cx="21984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People who use the US undergraduate education system</a:t>
            </a:r>
            <a:endParaRPr sz="8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409" name="Google Shape;409;p26"/>
          <p:cNvSpPr txBox="1"/>
          <p:nvPr/>
        </p:nvSpPr>
        <p:spPr>
          <a:xfrm>
            <a:off x="6066625" y="2811725"/>
            <a:ext cx="297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Group collaboration among US undergraduate students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10" name="Google Shape;410;p26"/>
          <p:cNvGrpSpPr/>
          <p:nvPr/>
        </p:nvGrpSpPr>
        <p:grpSpPr>
          <a:xfrm>
            <a:off x="3731697" y="2458938"/>
            <a:ext cx="1211160" cy="1199456"/>
            <a:chOff x="3111775" y="1993516"/>
            <a:chExt cx="318928" cy="319217"/>
          </a:xfrm>
        </p:grpSpPr>
        <p:sp>
          <p:nvSpPr>
            <p:cNvPr id="411" name="Google Shape;411;p26"/>
            <p:cNvSpPr/>
            <p:nvPr/>
          </p:nvSpPr>
          <p:spPr>
            <a:xfrm>
              <a:off x="3204263" y="2013894"/>
              <a:ext cx="154067" cy="140964"/>
            </a:xfrm>
            <a:custGeom>
              <a:rect b="b" l="l" r="r" t="t"/>
              <a:pathLst>
                <a:path extrusionOk="0" h="5368" w="5867">
                  <a:moveTo>
                    <a:pt x="584" y="0"/>
                  </a:moveTo>
                  <a:cubicBezTo>
                    <a:pt x="268" y="0"/>
                    <a:pt x="0" y="268"/>
                    <a:pt x="0" y="594"/>
                  </a:cubicBezTo>
                  <a:lnTo>
                    <a:pt x="0" y="3713"/>
                  </a:lnTo>
                  <a:cubicBezTo>
                    <a:pt x="0" y="4039"/>
                    <a:pt x="268" y="4307"/>
                    <a:pt x="584" y="4307"/>
                  </a:cubicBezTo>
                  <a:lnTo>
                    <a:pt x="2153" y="4307"/>
                  </a:lnTo>
                  <a:lnTo>
                    <a:pt x="3723" y="5350"/>
                  </a:lnTo>
                  <a:cubicBezTo>
                    <a:pt x="3740" y="5362"/>
                    <a:pt x="3758" y="5367"/>
                    <a:pt x="3777" y="5367"/>
                  </a:cubicBezTo>
                  <a:cubicBezTo>
                    <a:pt x="3831" y="5367"/>
                    <a:pt x="3883" y="5319"/>
                    <a:pt x="3876" y="5254"/>
                  </a:cubicBezTo>
                  <a:lnTo>
                    <a:pt x="3713" y="4307"/>
                  </a:lnTo>
                  <a:lnTo>
                    <a:pt x="5283" y="4307"/>
                  </a:lnTo>
                  <a:cubicBezTo>
                    <a:pt x="5599" y="4307"/>
                    <a:pt x="5867" y="4039"/>
                    <a:pt x="5867" y="3713"/>
                  </a:cubicBezTo>
                  <a:lnTo>
                    <a:pt x="5867" y="594"/>
                  </a:lnTo>
                  <a:cubicBezTo>
                    <a:pt x="5867" y="268"/>
                    <a:pt x="5608" y="0"/>
                    <a:pt x="5283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3204263" y="2013894"/>
              <a:ext cx="143773" cy="102808"/>
            </a:xfrm>
            <a:custGeom>
              <a:rect b="b" l="l" r="r" t="t"/>
              <a:pathLst>
                <a:path extrusionOk="0" h="3915" w="5475">
                  <a:moveTo>
                    <a:pt x="584" y="0"/>
                  </a:moveTo>
                  <a:cubicBezTo>
                    <a:pt x="259" y="0"/>
                    <a:pt x="0" y="268"/>
                    <a:pt x="0" y="594"/>
                  </a:cubicBezTo>
                  <a:lnTo>
                    <a:pt x="0" y="3723"/>
                  </a:lnTo>
                  <a:cubicBezTo>
                    <a:pt x="0" y="3780"/>
                    <a:pt x="10" y="3847"/>
                    <a:pt x="38" y="3914"/>
                  </a:cubicBezTo>
                  <a:lnTo>
                    <a:pt x="4498" y="3914"/>
                  </a:lnTo>
                  <a:cubicBezTo>
                    <a:pt x="5034" y="3914"/>
                    <a:pt x="5474" y="3474"/>
                    <a:pt x="5474" y="2938"/>
                  </a:cubicBezTo>
                  <a:lnTo>
                    <a:pt x="5474" y="38"/>
                  </a:lnTo>
                  <a:cubicBezTo>
                    <a:pt x="5417" y="19"/>
                    <a:pt x="5350" y="0"/>
                    <a:pt x="5283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3112773" y="2137788"/>
              <a:ext cx="112865" cy="113102"/>
            </a:xfrm>
            <a:custGeom>
              <a:rect b="b" l="l" r="r" t="t"/>
              <a:pathLst>
                <a:path extrusionOk="0" h="4307" w="4298">
                  <a:moveTo>
                    <a:pt x="2144" y="0"/>
                  </a:moveTo>
                  <a:cubicBezTo>
                    <a:pt x="1206" y="0"/>
                    <a:pt x="508" y="756"/>
                    <a:pt x="441" y="1675"/>
                  </a:cubicBezTo>
                  <a:cubicBezTo>
                    <a:pt x="383" y="2345"/>
                    <a:pt x="249" y="2996"/>
                    <a:pt x="39" y="3637"/>
                  </a:cubicBezTo>
                  <a:cubicBezTo>
                    <a:pt x="1" y="3752"/>
                    <a:pt x="48" y="3886"/>
                    <a:pt x="163" y="3934"/>
                  </a:cubicBezTo>
                  <a:cubicBezTo>
                    <a:pt x="556" y="4116"/>
                    <a:pt x="986" y="4240"/>
                    <a:pt x="1417" y="4307"/>
                  </a:cubicBezTo>
                  <a:lnTo>
                    <a:pt x="2872" y="4307"/>
                  </a:lnTo>
                  <a:cubicBezTo>
                    <a:pt x="3302" y="4240"/>
                    <a:pt x="3723" y="4125"/>
                    <a:pt x="4116" y="3943"/>
                  </a:cubicBezTo>
                  <a:cubicBezTo>
                    <a:pt x="4240" y="3895"/>
                    <a:pt x="4298" y="3752"/>
                    <a:pt x="4240" y="3637"/>
                  </a:cubicBezTo>
                  <a:cubicBezTo>
                    <a:pt x="4039" y="2996"/>
                    <a:pt x="3905" y="2345"/>
                    <a:pt x="3848" y="1675"/>
                  </a:cubicBezTo>
                  <a:cubicBezTo>
                    <a:pt x="3781" y="756"/>
                    <a:pt x="3082" y="0"/>
                    <a:pt x="2144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3143182" y="2138025"/>
              <a:ext cx="82220" cy="112865"/>
            </a:xfrm>
            <a:custGeom>
              <a:rect b="b" l="l" r="r" t="t"/>
              <a:pathLst>
                <a:path extrusionOk="0" h="4298" w="3131">
                  <a:moveTo>
                    <a:pt x="977" y="1"/>
                  </a:moveTo>
                  <a:cubicBezTo>
                    <a:pt x="259" y="1"/>
                    <a:pt x="1" y="987"/>
                    <a:pt x="613" y="1350"/>
                  </a:cubicBezTo>
                  <a:cubicBezTo>
                    <a:pt x="632" y="1360"/>
                    <a:pt x="651" y="1379"/>
                    <a:pt x="680" y="1389"/>
                  </a:cubicBezTo>
                  <a:lnTo>
                    <a:pt x="1226" y="4298"/>
                  </a:lnTo>
                  <a:lnTo>
                    <a:pt x="1714" y="4298"/>
                  </a:lnTo>
                  <a:cubicBezTo>
                    <a:pt x="2144" y="4231"/>
                    <a:pt x="2565" y="4116"/>
                    <a:pt x="2958" y="3934"/>
                  </a:cubicBezTo>
                  <a:cubicBezTo>
                    <a:pt x="3073" y="3877"/>
                    <a:pt x="3130" y="3743"/>
                    <a:pt x="3082" y="3628"/>
                  </a:cubicBezTo>
                  <a:cubicBezTo>
                    <a:pt x="2872" y="2996"/>
                    <a:pt x="2738" y="2336"/>
                    <a:pt x="2680" y="1676"/>
                  </a:cubicBezTo>
                  <a:cubicBezTo>
                    <a:pt x="2613" y="757"/>
                    <a:pt x="1924" y="1"/>
                    <a:pt x="977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3111775" y="2223238"/>
              <a:ext cx="113102" cy="89231"/>
            </a:xfrm>
            <a:custGeom>
              <a:rect b="b" l="l" r="r" t="t"/>
              <a:pathLst>
                <a:path extrusionOk="0" h="3398" w="4307">
                  <a:moveTo>
                    <a:pt x="1436" y="0"/>
                  </a:moveTo>
                  <a:lnTo>
                    <a:pt x="1436" y="718"/>
                  </a:lnTo>
                  <a:cubicBezTo>
                    <a:pt x="1436" y="890"/>
                    <a:pt x="1331" y="1062"/>
                    <a:pt x="1168" y="1139"/>
                  </a:cubicBezTo>
                  <a:lnTo>
                    <a:pt x="402" y="1531"/>
                  </a:lnTo>
                  <a:cubicBezTo>
                    <a:pt x="153" y="1646"/>
                    <a:pt x="0" y="1895"/>
                    <a:pt x="0" y="2173"/>
                  </a:cubicBezTo>
                  <a:lnTo>
                    <a:pt x="0" y="3158"/>
                  </a:lnTo>
                  <a:cubicBezTo>
                    <a:pt x="0" y="3283"/>
                    <a:pt x="115" y="3398"/>
                    <a:pt x="240" y="3398"/>
                  </a:cubicBezTo>
                  <a:lnTo>
                    <a:pt x="4068" y="3398"/>
                  </a:lnTo>
                  <a:cubicBezTo>
                    <a:pt x="4202" y="3398"/>
                    <a:pt x="4307" y="3283"/>
                    <a:pt x="4307" y="3158"/>
                  </a:cubicBezTo>
                  <a:lnTo>
                    <a:pt x="4307" y="2173"/>
                  </a:lnTo>
                  <a:cubicBezTo>
                    <a:pt x="4307" y="1895"/>
                    <a:pt x="4154" y="1646"/>
                    <a:pt x="3905" y="1531"/>
                  </a:cubicBezTo>
                  <a:lnTo>
                    <a:pt x="3139" y="1139"/>
                  </a:lnTo>
                  <a:cubicBezTo>
                    <a:pt x="2977" y="1062"/>
                    <a:pt x="2871" y="890"/>
                    <a:pt x="2871" y="718"/>
                  </a:cubicBezTo>
                  <a:lnTo>
                    <a:pt x="2871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3149222" y="2223238"/>
              <a:ext cx="38208" cy="25157"/>
            </a:xfrm>
            <a:custGeom>
              <a:rect b="b" l="l" r="r" t="t"/>
              <a:pathLst>
                <a:path extrusionOk="0" h="958" w="1455">
                  <a:moveTo>
                    <a:pt x="10" y="0"/>
                  </a:moveTo>
                  <a:lnTo>
                    <a:pt x="10" y="718"/>
                  </a:lnTo>
                  <a:cubicBezTo>
                    <a:pt x="10" y="747"/>
                    <a:pt x="0" y="785"/>
                    <a:pt x="0" y="814"/>
                  </a:cubicBezTo>
                  <a:cubicBezTo>
                    <a:pt x="230" y="909"/>
                    <a:pt x="479" y="957"/>
                    <a:pt x="728" y="957"/>
                  </a:cubicBezTo>
                  <a:cubicBezTo>
                    <a:pt x="976" y="957"/>
                    <a:pt x="1225" y="909"/>
                    <a:pt x="1455" y="814"/>
                  </a:cubicBezTo>
                  <a:cubicBezTo>
                    <a:pt x="1455" y="785"/>
                    <a:pt x="1445" y="747"/>
                    <a:pt x="1445" y="718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3112011" y="2256142"/>
              <a:ext cx="113128" cy="56328"/>
            </a:xfrm>
            <a:custGeom>
              <a:rect b="b" l="l" r="r" t="t"/>
              <a:pathLst>
                <a:path extrusionOk="0" h="2145" w="4308">
                  <a:moveTo>
                    <a:pt x="939" y="1"/>
                  </a:moveTo>
                  <a:lnTo>
                    <a:pt x="393" y="278"/>
                  </a:lnTo>
                  <a:cubicBezTo>
                    <a:pt x="154" y="393"/>
                    <a:pt x="1" y="642"/>
                    <a:pt x="1" y="920"/>
                  </a:cubicBezTo>
                  <a:lnTo>
                    <a:pt x="1" y="1905"/>
                  </a:lnTo>
                  <a:cubicBezTo>
                    <a:pt x="1" y="2030"/>
                    <a:pt x="106" y="2145"/>
                    <a:pt x="240" y="2145"/>
                  </a:cubicBezTo>
                  <a:lnTo>
                    <a:pt x="4068" y="2145"/>
                  </a:lnTo>
                  <a:cubicBezTo>
                    <a:pt x="4193" y="2145"/>
                    <a:pt x="4307" y="2030"/>
                    <a:pt x="4307" y="1905"/>
                  </a:cubicBezTo>
                  <a:lnTo>
                    <a:pt x="4307" y="920"/>
                  </a:lnTo>
                  <a:cubicBezTo>
                    <a:pt x="4298" y="642"/>
                    <a:pt x="4145" y="393"/>
                    <a:pt x="3896" y="278"/>
                  </a:cubicBezTo>
                  <a:lnTo>
                    <a:pt x="3350" y="1"/>
                  </a:lnTo>
                  <a:cubicBezTo>
                    <a:pt x="3068" y="436"/>
                    <a:pt x="2609" y="654"/>
                    <a:pt x="2148" y="654"/>
                  </a:cubicBezTo>
                  <a:cubicBezTo>
                    <a:pt x="1688" y="654"/>
                    <a:pt x="1226" y="436"/>
                    <a:pt x="93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3130629" y="2174106"/>
              <a:ext cx="75419" cy="61711"/>
            </a:xfrm>
            <a:custGeom>
              <a:rect b="b" l="l" r="r" t="t"/>
              <a:pathLst>
                <a:path extrusionOk="0" h="2350" w="2872">
                  <a:moveTo>
                    <a:pt x="1112" y="1"/>
                  </a:moveTo>
                  <a:cubicBezTo>
                    <a:pt x="1021" y="1"/>
                    <a:pt x="931" y="49"/>
                    <a:pt x="890" y="139"/>
                  </a:cubicBezTo>
                  <a:cubicBezTo>
                    <a:pt x="814" y="302"/>
                    <a:pt x="699" y="445"/>
                    <a:pt x="565" y="570"/>
                  </a:cubicBezTo>
                  <a:cubicBezTo>
                    <a:pt x="440" y="684"/>
                    <a:pt x="297" y="780"/>
                    <a:pt x="144" y="857"/>
                  </a:cubicBezTo>
                  <a:cubicBezTo>
                    <a:pt x="48" y="905"/>
                    <a:pt x="0" y="1000"/>
                    <a:pt x="19" y="1106"/>
                  </a:cubicBezTo>
                  <a:cubicBezTo>
                    <a:pt x="105" y="1814"/>
                    <a:pt x="718" y="2350"/>
                    <a:pt x="1436" y="2350"/>
                  </a:cubicBezTo>
                  <a:cubicBezTo>
                    <a:pt x="2182" y="2350"/>
                    <a:pt x="2804" y="1775"/>
                    <a:pt x="2871" y="1029"/>
                  </a:cubicBezTo>
                  <a:cubicBezTo>
                    <a:pt x="2871" y="962"/>
                    <a:pt x="2842" y="885"/>
                    <a:pt x="2785" y="838"/>
                  </a:cubicBezTo>
                  <a:cubicBezTo>
                    <a:pt x="2316" y="445"/>
                    <a:pt x="1761" y="158"/>
                    <a:pt x="1158" y="5"/>
                  </a:cubicBezTo>
                  <a:cubicBezTo>
                    <a:pt x="1143" y="2"/>
                    <a:pt x="1127" y="1"/>
                    <a:pt x="1112" y="1"/>
                  </a:cubicBez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3130629" y="2174106"/>
              <a:ext cx="75419" cy="61212"/>
            </a:xfrm>
            <a:custGeom>
              <a:rect b="b" l="l" r="r" t="t"/>
              <a:pathLst>
                <a:path extrusionOk="0" h="2331" w="2872">
                  <a:moveTo>
                    <a:pt x="1112" y="1"/>
                  </a:moveTo>
                  <a:cubicBezTo>
                    <a:pt x="1021" y="1"/>
                    <a:pt x="931" y="49"/>
                    <a:pt x="890" y="139"/>
                  </a:cubicBezTo>
                  <a:cubicBezTo>
                    <a:pt x="833" y="254"/>
                    <a:pt x="766" y="359"/>
                    <a:pt x="670" y="455"/>
                  </a:cubicBezTo>
                  <a:cubicBezTo>
                    <a:pt x="641" y="493"/>
                    <a:pt x="603" y="531"/>
                    <a:pt x="565" y="570"/>
                  </a:cubicBezTo>
                  <a:cubicBezTo>
                    <a:pt x="440" y="675"/>
                    <a:pt x="297" y="771"/>
                    <a:pt x="144" y="857"/>
                  </a:cubicBezTo>
                  <a:cubicBezTo>
                    <a:pt x="48" y="895"/>
                    <a:pt x="0" y="1000"/>
                    <a:pt x="10" y="1106"/>
                  </a:cubicBezTo>
                  <a:cubicBezTo>
                    <a:pt x="96" y="1728"/>
                    <a:pt x="584" y="2235"/>
                    <a:pt x="1215" y="2331"/>
                  </a:cubicBezTo>
                  <a:cubicBezTo>
                    <a:pt x="890" y="2130"/>
                    <a:pt x="699" y="1775"/>
                    <a:pt x="718" y="1393"/>
                  </a:cubicBezTo>
                  <a:lnTo>
                    <a:pt x="718" y="1048"/>
                  </a:lnTo>
                  <a:cubicBezTo>
                    <a:pt x="775" y="1010"/>
                    <a:pt x="823" y="972"/>
                    <a:pt x="881" y="924"/>
                  </a:cubicBezTo>
                  <a:cubicBezTo>
                    <a:pt x="1014" y="809"/>
                    <a:pt x="1129" y="665"/>
                    <a:pt x="1225" y="522"/>
                  </a:cubicBezTo>
                  <a:cubicBezTo>
                    <a:pt x="1684" y="665"/>
                    <a:pt x="2106" y="895"/>
                    <a:pt x="2469" y="1201"/>
                  </a:cubicBezTo>
                  <a:cubicBezTo>
                    <a:pt x="2517" y="1240"/>
                    <a:pt x="2632" y="1345"/>
                    <a:pt x="2756" y="1460"/>
                  </a:cubicBezTo>
                  <a:cubicBezTo>
                    <a:pt x="2814" y="1326"/>
                    <a:pt x="2852" y="1182"/>
                    <a:pt x="2862" y="1029"/>
                  </a:cubicBezTo>
                  <a:cubicBezTo>
                    <a:pt x="2871" y="952"/>
                    <a:pt x="2842" y="885"/>
                    <a:pt x="2785" y="838"/>
                  </a:cubicBezTo>
                  <a:cubicBezTo>
                    <a:pt x="2316" y="445"/>
                    <a:pt x="1761" y="158"/>
                    <a:pt x="1158" y="5"/>
                  </a:cubicBezTo>
                  <a:cubicBezTo>
                    <a:pt x="1143" y="2"/>
                    <a:pt x="1127" y="1"/>
                    <a:pt x="1112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3111775" y="2268957"/>
              <a:ext cx="25157" cy="43513"/>
            </a:xfrm>
            <a:custGeom>
              <a:rect b="b" l="l" r="r" t="t"/>
              <a:pathLst>
                <a:path extrusionOk="0" h="1657" w="958">
                  <a:moveTo>
                    <a:pt x="153" y="1"/>
                  </a:moveTo>
                  <a:cubicBezTo>
                    <a:pt x="58" y="125"/>
                    <a:pt x="0" y="279"/>
                    <a:pt x="0" y="432"/>
                  </a:cubicBezTo>
                  <a:lnTo>
                    <a:pt x="0" y="1417"/>
                  </a:lnTo>
                  <a:cubicBezTo>
                    <a:pt x="0" y="1551"/>
                    <a:pt x="115" y="1657"/>
                    <a:pt x="240" y="1657"/>
                  </a:cubicBezTo>
                  <a:lnTo>
                    <a:pt x="957" y="1657"/>
                  </a:lnTo>
                  <a:lnTo>
                    <a:pt x="957" y="881"/>
                  </a:lnTo>
                  <a:cubicBezTo>
                    <a:pt x="957" y="738"/>
                    <a:pt x="890" y="594"/>
                    <a:pt x="785" y="508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3199720" y="2268957"/>
              <a:ext cx="25157" cy="43513"/>
            </a:xfrm>
            <a:custGeom>
              <a:rect b="b" l="l" r="r" t="t"/>
              <a:pathLst>
                <a:path extrusionOk="0" h="1657" w="958">
                  <a:moveTo>
                    <a:pt x="814" y="1"/>
                  </a:moveTo>
                  <a:lnTo>
                    <a:pt x="183" y="508"/>
                  </a:lnTo>
                  <a:cubicBezTo>
                    <a:pt x="68" y="594"/>
                    <a:pt x="1" y="738"/>
                    <a:pt x="1" y="881"/>
                  </a:cubicBezTo>
                  <a:lnTo>
                    <a:pt x="1" y="1657"/>
                  </a:lnTo>
                  <a:lnTo>
                    <a:pt x="719" y="1657"/>
                  </a:lnTo>
                  <a:cubicBezTo>
                    <a:pt x="853" y="1657"/>
                    <a:pt x="958" y="1551"/>
                    <a:pt x="958" y="1417"/>
                  </a:cubicBezTo>
                  <a:lnTo>
                    <a:pt x="958" y="432"/>
                  </a:lnTo>
                  <a:cubicBezTo>
                    <a:pt x="958" y="279"/>
                    <a:pt x="900" y="125"/>
                    <a:pt x="814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3325636" y="2149343"/>
              <a:ext cx="30934" cy="67882"/>
            </a:xfrm>
            <a:custGeom>
              <a:rect b="b" l="l" r="r" t="t"/>
              <a:pathLst>
                <a:path extrusionOk="0" h="2585" w="1178">
                  <a:moveTo>
                    <a:pt x="699" y="1"/>
                  </a:moveTo>
                  <a:cubicBezTo>
                    <a:pt x="316" y="1"/>
                    <a:pt x="1" y="316"/>
                    <a:pt x="1" y="699"/>
                  </a:cubicBezTo>
                  <a:lnTo>
                    <a:pt x="1" y="862"/>
                  </a:lnTo>
                  <a:cubicBezTo>
                    <a:pt x="1" y="1063"/>
                    <a:pt x="29" y="1273"/>
                    <a:pt x="96" y="1465"/>
                  </a:cubicBezTo>
                  <a:lnTo>
                    <a:pt x="470" y="2585"/>
                  </a:lnTo>
                  <a:lnTo>
                    <a:pt x="1178" y="2585"/>
                  </a:lnTo>
                  <a:lnTo>
                    <a:pt x="1178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3337952" y="2143067"/>
              <a:ext cx="73922" cy="73896"/>
            </a:xfrm>
            <a:custGeom>
              <a:rect b="b" l="l" r="r" t="t"/>
              <a:pathLst>
                <a:path extrusionOk="0" h="2814" w="2815">
                  <a:moveTo>
                    <a:pt x="709" y="0"/>
                  </a:moveTo>
                  <a:cubicBezTo>
                    <a:pt x="316" y="0"/>
                    <a:pt x="1" y="316"/>
                    <a:pt x="1" y="708"/>
                  </a:cubicBezTo>
                  <a:cubicBezTo>
                    <a:pt x="1" y="967"/>
                    <a:pt x="211" y="1177"/>
                    <a:pt x="469" y="1177"/>
                  </a:cubicBezTo>
                  <a:lnTo>
                    <a:pt x="2345" y="2814"/>
                  </a:lnTo>
                  <a:lnTo>
                    <a:pt x="2747" y="1426"/>
                  </a:lnTo>
                  <a:cubicBezTo>
                    <a:pt x="2795" y="1254"/>
                    <a:pt x="2814" y="1082"/>
                    <a:pt x="2814" y="909"/>
                  </a:cubicBezTo>
                  <a:lnTo>
                    <a:pt x="2814" y="469"/>
                  </a:lnTo>
                  <a:cubicBezTo>
                    <a:pt x="2814" y="211"/>
                    <a:pt x="2604" y="0"/>
                    <a:pt x="2345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3350268" y="2235554"/>
              <a:ext cx="36974" cy="27153"/>
            </a:xfrm>
            <a:custGeom>
              <a:rect b="b" l="l" r="r" t="t"/>
              <a:pathLst>
                <a:path extrusionOk="0" h="1034" w="1408">
                  <a:moveTo>
                    <a:pt x="0" y="0"/>
                  </a:moveTo>
                  <a:lnTo>
                    <a:pt x="0" y="1034"/>
                  </a:lnTo>
                  <a:lnTo>
                    <a:pt x="1407" y="103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3350268" y="2235554"/>
              <a:ext cx="36974" cy="14916"/>
            </a:xfrm>
            <a:custGeom>
              <a:rect b="b" l="l" r="r" t="t"/>
              <a:pathLst>
                <a:path extrusionOk="0" h="568" w="1408">
                  <a:moveTo>
                    <a:pt x="0" y="0"/>
                  </a:moveTo>
                  <a:lnTo>
                    <a:pt x="0" y="431"/>
                  </a:lnTo>
                  <a:cubicBezTo>
                    <a:pt x="225" y="522"/>
                    <a:pt x="465" y="567"/>
                    <a:pt x="704" y="567"/>
                  </a:cubicBezTo>
                  <a:cubicBezTo>
                    <a:pt x="943" y="567"/>
                    <a:pt x="1182" y="522"/>
                    <a:pt x="1407" y="431"/>
                  </a:cubicBezTo>
                  <a:lnTo>
                    <a:pt x="1407" y="0"/>
                  </a:ln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3307044" y="2250365"/>
              <a:ext cx="123658" cy="62367"/>
            </a:xfrm>
            <a:custGeom>
              <a:rect b="b" l="l" r="r" t="t"/>
              <a:pathLst>
                <a:path extrusionOk="0" h="2375" w="4709">
                  <a:moveTo>
                    <a:pt x="1646" y="1"/>
                  </a:moveTo>
                  <a:lnTo>
                    <a:pt x="517" y="326"/>
                  </a:lnTo>
                  <a:cubicBezTo>
                    <a:pt x="211" y="412"/>
                    <a:pt x="0" y="690"/>
                    <a:pt x="0" y="1006"/>
                  </a:cubicBezTo>
                  <a:lnTo>
                    <a:pt x="0" y="2135"/>
                  </a:lnTo>
                  <a:cubicBezTo>
                    <a:pt x="0" y="2269"/>
                    <a:pt x="115" y="2374"/>
                    <a:pt x="240" y="2374"/>
                  </a:cubicBezTo>
                  <a:lnTo>
                    <a:pt x="4470" y="2374"/>
                  </a:lnTo>
                  <a:cubicBezTo>
                    <a:pt x="4594" y="2374"/>
                    <a:pt x="4709" y="2269"/>
                    <a:pt x="4709" y="2135"/>
                  </a:cubicBezTo>
                  <a:lnTo>
                    <a:pt x="4709" y="1006"/>
                  </a:lnTo>
                  <a:cubicBezTo>
                    <a:pt x="4709" y="690"/>
                    <a:pt x="4489" y="412"/>
                    <a:pt x="4183" y="326"/>
                  </a:cubicBezTo>
                  <a:lnTo>
                    <a:pt x="3053" y="1"/>
                  </a:lnTo>
                  <a:lnTo>
                    <a:pt x="2355" y="470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3362584" y="2262681"/>
              <a:ext cx="12342" cy="49789"/>
            </a:xfrm>
            <a:custGeom>
              <a:rect b="b" l="l" r="r" t="t"/>
              <a:pathLst>
                <a:path extrusionOk="0" h="1896" w="470">
                  <a:moveTo>
                    <a:pt x="115" y="1"/>
                  </a:moveTo>
                  <a:lnTo>
                    <a:pt x="0" y="1896"/>
                  </a:lnTo>
                  <a:lnTo>
                    <a:pt x="469" y="1896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3331676" y="2173948"/>
              <a:ext cx="74158" cy="67646"/>
            </a:xfrm>
            <a:custGeom>
              <a:rect b="b" l="l" r="r" t="t"/>
              <a:pathLst>
                <a:path extrusionOk="0" h="2576" w="2824">
                  <a:moveTo>
                    <a:pt x="878" y="0"/>
                  </a:moveTo>
                  <a:cubicBezTo>
                    <a:pt x="764" y="0"/>
                    <a:pt x="653" y="48"/>
                    <a:pt x="565" y="135"/>
                  </a:cubicBezTo>
                  <a:lnTo>
                    <a:pt x="144" y="556"/>
                  </a:lnTo>
                  <a:cubicBezTo>
                    <a:pt x="58" y="652"/>
                    <a:pt x="0" y="767"/>
                    <a:pt x="0" y="891"/>
                  </a:cubicBezTo>
                  <a:lnTo>
                    <a:pt x="0" y="1169"/>
                  </a:lnTo>
                  <a:cubicBezTo>
                    <a:pt x="0" y="1944"/>
                    <a:pt x="632" y="2576"/>
                    <a:pt x="1417" y="2576"/>
                  </a:cubicBezTo>
                  <a:cubicBezTo>
                    <a:pt x="2192" y="2576"/>
                    <a:pt x="2824" y="1944"/>
                    <a:pt x="2824" y="1169"/>
                  </a:cubicBezTo>
                  <a:lnTo>
                    <a:pt x="2824" y="872"/>
                  </a:lnTo>
                  <a:cubicBezTo>
                    <a:pt x="2824" y="738"/>
                    <a:pt x="2776" y="623"/>
                    <a:pt x="2690" y="537"/>
                  </a:cubicBezTo>
                  <a:cubicBezTo>
                    <a:pt x="2326" y="183"/>
                    <a:pt x="1656" y="21"/>
                    <a:pt x="909" y="1"/>
                  </a:cubicBezTo>
                  <a:cubicBezTo>
                    <a:pt x="899" y="1"/>
                    <a:pt x="889" y="0"/>
                    <a:pt x="878" y="0"/>
                  </a:cubicBez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3331676" y="2173975"/>
              <a:ext cx="73896" cy="66123"/>
            </a:xfrm>
            <a:custGeom>
              <a:rect b="b" l="l" r="r" t="t"/>
              <a:pathLst>
                <a:path extrusionOk="0" h="2518" w="2814">
                  <a:moveTo>
                    <a:pt x="909" y="0"/>
                  </a:moveTo>
                  <a:cubicBezTo>
                    <a:pt x="785" y="0"/>
                    <a:pt x="661" y="48"/>
                    <a:pt x="565" y="134"/>
                  </a:cubicBezTo>
                  <a:lnTo>
                    <a:pt x="144" y="565"/>
                  </a:lnTo>
                  <a:cubicBezTo>
                    <a:pt x="58" y="651"/>
                    <a:pt x="0" y="766"/>
                    <a:pt x="0" y="890"/>
                  </a:cubicBezTo>
                  <a:lnTo>
                    <a:pt x="0" y="1168"/>
                  </a:lnTo>
                  <a:cubicBezTo>
                    <a:pt x="0" y="1800"/>
                    <a:pt x="421" y="2345"/>
                    <a:pt x="1024" y="2517"/>
                  </a:cubicBezTo>
                  <a:cubicBezTo>
                    <a:pt x="823" y="2269"/>
                    <a:pt x="708" y="1962"/>
                    <a:pt x="708" y="1637"/>
                  </a:cubicBezTo>
                  <a:lnTo>
                    <a:pt x="708" y="957"/>
                  </a:lnTo>
                  <a:cubicBezTo>
                    <a:pt x="708" y="692"/>
                    <a:pt x="919" y="487"/>
                    <a:pt x="1172" y="487"/>
                  </a:cubicBezTo>
                  <a:cubicBezTo>
                    <a:pt x="1184" y="487"/>
                    <a:pt x="1195" y="488"/>
                    <a:pt x="1206" y="489"/>
                  </a:cubicBezTo>
                  <a:cubicBezTo>
                    <a:pt x="1685" y="517"/>
                    <a:pt x="2383" y="594"/>
                    <a:pt x="2814" y="804"/>
                  </a:cubicBezTo>
                  <a:cubicBezTo>
                    <a:pt x="2804" y="699"/>
                    <a:pt x="2757" y="613"/>
                    <a:pt x="2690" y="536"/>
                  </a:cubicBezTo>
                  <a:cubicBezTo>
                    <a:pt x="2326" y="182"/>
                    <a:pt x="1656" y="20"/>
                    <a:pt x="909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3307281" y="2266200"/>
              <a:ext cx="24921" cy="46533"/>
            </a:xfrm>
            <a:custGeom>
              <a:rect b="b" l="l" r="r" t="t"/>
              <a:pathLst>
                <a:path extrusionOk="0" h="1772" w="949">
                  <a:moveTo>
                    <a:pt x="125" y="1"/>
                  </a:moveTo>
                  <a:cubicBezTo>
                    <a:pt x="49" y="125"/>
                    <a:pt x="1" y="259"/>
                    <a:pt x="1" y="403"/>
                  </a:cubicBezTo>
                  <a:lnTo>
                    <a:pt x="1" y="1532"/>
                  </a:lnTo>
                  <a:cubicBezTo>
                    <a:pt x="1" y="1666"/>
                    <a:pt x="106" y="1771"/>
                    <a:pt x="240" y="1771"/>
                  </a:cubicBezTo>
                  <a:lnTo>
                    <a:pt x="948" y="1771"/>
                  </a:lnTo>
                  <a:lnTo>
                    <a:pt x="948" y="1101"/>
                  </a:lnTo>
                  <a:lnTo>
                    <a:pt x="929" y="1101"/>
                  </a:lnTo>
                  <a:cubicBezTo>
                    <a:pt x="929" y="910"/>
                    <a:pt x="862" y="738"/>
                    <a:pt x="728" y="604"/>
                  </a:cubicBezTo>
                  <a:lnTo>
                    <a:pt x="125" y="1"/>
                  </a:lnTo>
                  <a:close/>
                </a:path>
              </a:pathLst>
            </a:custGeom>
            <a:solidFill>
              <a:srgbClr val="5B72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3405545" y="2266200"/>
              <a:ext cx="24658" cy="46533"/>
            </a:xfrm>
            <a:custGeom>
              <a:rect b="b" l="l" r="r" t="t"/>
              <a:pathLst>
                <a:path extrusionOk="0" h="1772" w="939">
                  <a:moveTo>
                    <a:pt x="814" y="1"/>
                  </a:moveTo>
                  <a:lnTo>
                    <a:pt x="211" y="604"/>
                  </a:lnTo>
                  <a:cubicBezTo>
                    <a:pt x="78" y="738"/>
                    <a:pt x="11" y="910"/>
                    <a:pt x="11" y="1101"/>
                  </a:cubicBezTo>
                  <a:lnTo>
                    <a:pt x="1" y="1101"/>
                  </a:lnTo>
                  <a:lnTo>
                    <a:pt x="1" y="1771"/>
                  </a:lnTo>
                  <a:lnTo>
                    <a:pt x="700" y="1771"/>
                  </a:lnTo>
                  <a:cubicBezTo>
                    <a:pt x="834" y="1771"/>
                    <a:pt x="939" y="1666"/>
                    <a:pt x="939" y="1532"/>
                  </a:cubicBezTo>
                  <a:lnTo>
                    <a:pt x="939" y="403"/>
                  </a:lnTo>
                  <a:cubicBezTo>
                    <a:pt x="939" y="259"/>
                    <a:pt x="891" y="125"/>
                    <a:pt x="814" y="1"/>
                  </a:cubicBezTo>
                  <a:close/>
                </a:path>
              </a:pathLst>
            </a:custGeom>
            <a:solidFill>
              <a:srgbClr val="5B72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3362584" y="2262681"/>
              <a:ext cx="12342" cy="12342"/>
            </a:xfrm>
            <a:custGeom>
              <a:rect b="b" l="l" r="r" t="t"/>
              <a:pathLst>
                <a:path extrusionOk="0" h="470" w="470">
                  <a:moveTo>
                    <a:pt x="0" y="1"/>
                  </a:moveTo>
                  <a:lnTo>
                    <a:pt x="0" y="374"/>
                  </a:lnTo>
                  <a:cubicBezTo>
                    <a:pt x="0" y="431"/>
                    <a:pt x="39" y="470"/>
                    <a:pt x="96" y="470"/>
                  </a:cubicBezTo>
                  <a:lnTo>
                    <a:pt x="374" y="470"/>
                  </a:lnTo>
                  <a:cubicBezTo>
                    <a:pt x="422" y="470"/>
                    <a:pt x="469" y="431"/>
                    <a:pt x="469" y="374"/>
                  </a:cubicBezTo>
                  <a:lnTo>
                    <a:pt x="469" y="1"/>
                  </a:ln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3343493" y="2245481"/>
              <a:ext cx="25393" cy="25971"/>
            </a:xfrm>
            <a:custGeom>
              <a:rect b="b" l="l" r="r" t="t"/>
              <a:pathLst>
                <a:path extrusionOk="0" h="989" w="967">
                  <a:moveTo>
                    <a:pt x="221" y="0"/>
                  </a:moveTo>
                  <a:cubicBezTo>
                    <a:pt x="190" y="0"/>
                    <a:pt x="160" y="15"/>
                    <a:pt x="144" y="43"/>
                  </a:cubicBezTo>
                  <a:lnTo>
                    <a:pt x="0" y="263"/>
                  </a:lnTo>
                  <a:lnTo>
                    <a:pt x="354" y="914"/>
                  </a:lnTo>
                  <a:cubicBezTo>
                    <a:pt x="378" y="963"/>
                    <a:pt x="430" y="988"/>
                    <a:pt x="481" y="988"/>
                  </a:cubicBezTo>
                  <a:cubicBezTo>
                    <a:pt x="510" y="988"/>
                    <a:pt x="540" y="980"/>
                    <a:pt x="565" y="962"/>
                  </a:cubicBezTo>
                  <a:lnTo>
                    <a:pt x="967" y="656"/>
                  </a:lnTo>
                  <a:lnTo>
                    <a:pt x="287" y="24"/>
                  </a:lnTo>
                  <a:cubicBezTo>
                    <a:pt x="267" y="8"/>
                    <a:pt x="244" y="0"/>
                    <a:pt x="221" y="0"/>
                  </a:cubicBezTo>
                  <a:close/>
                </a:path>
              </a:pathLst>
            </a:custGeom>
            <a:solidFill>
              <a:srgbClr val="5B72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3368860" y="2245559"/>
              <a:ext cx="25420" cy="26076"/>
            </a:xfrm>
            <a:custGeom>
              <a:rect b="b" l="l" r="r" t="t"/>
              <a:pathLst>
                <a:path extrusionOk="0" h="993" w="968">
                  <a:moveTo>
                    <a:pt x="748" y="0"/>
                  </a:moveTo>
                  <a:cubicBezTo>
                    <a:pt x="725" y="0"/>
                    <a:pt x="701" y="10"/>
                    <a:pt x="680" y="31"/>
                  </a:cubicBezTo>
                  <a:lnTo>
                    <a:pt x="1" y="653"/>
                  </a:lnTo>
                  <a:lnTo>
                    <a:pt x="393" y="959"/>
                  </a:lnTo>
                  <a:cubicBezTo>
                    <a:pt x="419" y="982"/>
                    <a:pt x="452" y="992"/>
                    <a:pt x="484" y="992"/>
                  </a:cubicBezTo>
                  <a:cubicBezTo>
                    <a:pt x="534" y="992"/>
                    <a:pt x="584" y="967"/>
                    <a:pt x="613" y="921"/>
                  </a:cubicBezTo>
                  <a:lnTo>
                    <a:pt x="967" y="260"/>
                  </a:lnTo>
                  <a:lnTo>
                    <a:pt x="824" y="50"/>
                  </a:lnTo>
                  <a:cubicBezTo>
                    <a:pt x="807" y="17"/>
                    <a:pt x="779" y="0"/>
                    <a:pt x="748" y="0"/>
                  </a:cubicBezTo>
                  <a:close/>
                </a:path>
              </a:pathLst>
            </a:custGeom>
            <a:solidFill>
              <a:srgbClr val="5B72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3163297" y="1993516"/>
              <a:ext cx="174419" cy="150233"/>
            </a:xfrm>
            <a:custGeom>
              <a:rect b="b" l="l" r="r" t="t"/>
              <a:pathLst>
                <a:path extrusionOk="0" h="5721" w="6642">
                  <a:moveTo>
                    <a:pt x="584" y="1"/>
                  </a:moveTo>
                  <a:cubicBezTo>
                    <a:pt x="259" y="1"/>
                    <a:pt x="0" y="259"/>
                    <a:pt x="0" y="585"/>
                  </a:cubicBezTo>
                  <a:lnTo>
                    <a:pt x="0" y="3714"/>
                  </a:lnTo>
                  <a:cubicBezTo>
                    <a:pt x="0" y="4040"/>
                    <a:pt x="259" y="4298"/>
                    <a:pt x="584" y="4298"/>
                  </a:cubicBezTo>
                  <a:lnTo>
                    <a:pt x="2737" y="4298"/>
                  </a:lnTo>
                  <a:lnTo>
                    <a:pt x="2412" y="5600"/>
                  </a:lnTo>
                  <a:cubicBezTo>
                    <a:pt x="2397" y="5666"/>
                    <a:pt x="2450" y="5721"/>
                    <a:pt x="2511" y="5721"/>
                  </a:cubicBezTo>
                  <a:cubicBezTo>
                    <a:pt x="2529" y="5721"/>
                    <a:pt x="2547" y="5716"/>
                    <a:pt x="2565" y="5705"/>
                  </a:cubicBezTo>
                  <a:lnTo>
                    <a:pt x="4489" y="4298"/>
                  </a:lnTo>
                  <a:lnTo>
                    <a:pt x="6049" y="4298"/>
                  </a:lnTo>
                  <a:cubicBezTo>
                    <a:pt x="6374" y="4288"/>
                    <a:pt x="6642" y="4030"/>
                    <a:pt x="6642" y="3705"/>
                  </a:cubicBezTo>
                  <a:lnTo>
                    <a:pt x="6642" y="585"/>
                  </a:lnTo>
                  <a:cubicBezTo>
                    <a:pt x="6642" y="259"/>
                    <a:pt x="6384" y="1"/>
                    <a:pt x="6058" y="1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3192446" y="2019172"/>
              <a:ext cx="28912" cy="10320"/>
            </a:xfrm>
            <a:custGeom>
              <a:rect b="b" l="l" r="r" t="t"/>
              <a:pathLst>
                <a:path extrusionOk="0" h="393" w="1101">
                  <a:moveTo>
                    <a:pt x="259" y="0"/>
                  </a:moveTo>
                  <a:cubicBezTo>
                    <a:pt x="0" y="0"/>
                    <a:pt x="0" y="393"/>
                    <a:pt x="259" y="393"/>
                  </a:cubicBezTo>
                  <a:lnTo>
                    <a:pt x="843" y="393"/>
                  </a:lnTo>
                  <a:cubicBezTo>
                    <a:pt x="1101" y="393"/>
                    <a:pt x="1101" y="0"/>
                    <a:pt x="843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3228133" y="2019172"/>
              <a:ext cx="80434" cy="10320"/>
            </a:xfrm>
            <a:custGeom>
              <a:rect b="b" l="l" r="r" t="t"/>
              <a:pathLst>
                <a:path extrusionOk="0" h="393" w="3063">
                  <a:moveTo>
                    <a:pt x="268" y="0"/>
                  </a:moveTo>
                  <a:cubicBezTo>
                    <a:pt x="0" y="0"/>
                    <a:pt x="0" y="393"/>
                    <a:pt x="268" y="393"/>
                  </a:cubicBezTo>
                  <a:lnTo>
                    <a:pt x="2804" y="393"/>
                  </a:lnTo>
                  <a:cubicBezTo>
                    <a:pt x="3063" y="393"/>
                    <a:pt x="3063" y="0"/>
                    <a:pt x="2804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3192183" y="2044802"/>
              <a:ext cx="116384" cy="10320"/>
            </a:xfrm>
            <a:custGeom>
              <a:rect b="b" l="l" r="r" t="t"/>
              <a:pathLst>
                <a:path extrusionOk="0" h="393" w="4432">
                  <a:moveTo>
                    <a:pt x="269" y="0"/>
                  </a:moveTo>
                  <a:cubicBezTo>
                    <a:pt x="1" y="0"/>
                    <a:pt x="1" y="393"/>
                    <a:pt x="269" y="393"/>
                  </a:cubicBezTo>
                  <a:lnTo>
                    <a:pt x="4173" y="393"/>
                  </a:lnTo>
                  <a:cubicBezTo>
                    <a:pt x="4432" y="393"/>
                    <a:pt x="4432" y="0"/>
                    <a:pt x="4173" y="0"/>
                  </a:cubicBezTo>
                  <a:close/>
                </a:path>
              </a:pathLst>
            </a:custGeom>
            <a:solidFill>
              <a:srgbClr val="7487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3192183" y="2070431"/>
              <a:ext cx="80461" cy="10320"/>
            </a:xfrm>
            <a:custGeom>
              <a:rect b="b" l="l" r="r" t="t"/>
              <a:pathLst>
                <a:path extrusionOk="0" h="393" w="3064">
                  <a:moveTo>
                    <a:pt x="269" y="0"/>
                  </a:moveTo>
                  <a:cubicBezTo>
                    <a:pt x="1" y="0"/>
                    <a:pt x="1" y="393"/>
                    <a:pt x="269" y="393"/>
                  </a:cubicBezTo>
                  <a:lnTo>
                    <a:pt x="2805" y="393"/>
                  </a:lnTo>
                  <a:cubicBezTo>
                    <a:pt x="3063" y="393"/>
                    <a:pt x="3063" y="0"/>
                    <a:pt x="2805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3279655" y="2070431"/>
              <a:ext cx="28912" cy="10320"/>
            </a:xfrm>
            <a:custGeom>
              <a:rect b="b" l="l" r="r" t="t"/>
              <a:pathLst>
                <a:path extrusionOk="0" h="393" w="1101">
                  <a:moveTo>
                    <a:pt x="259" y="0"/>
                  </a:moveTo>
                  <a:cubicBezTo>
                    <a:pt x="0" y="0"/>
                    <a:pt x="0" y="393"/>
                    <a:pt x="259" y="393"/>
                  </a:cubicBezTo>
                  <a:lnTo>
                    <a:pt x="842" y="393"/>
                  </a:lnTo>
                  <a:cubicBezTo>
                    <a:pt x="1101" y="393"/>
                    <a:pt x="1101" y="0"/>
                    <a:pt x="842" y="0"/>
                  </a:cubicBezTo>
                  <a:close/>
                </a:path>
              </a:pathLst>
            </a:custGeom>
            <a:solidFill>
              <a:srgbClr val="7487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6"/>
          <p:cNvSpPr/>
          <p:nvPr/>
        </p:nvSpPr>
        <p:spPr>
          <a:xfrm rot="-36">
            <a:off x="5119917" y="2952867"/>
            <a:ext cx="735611" cy="350913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6"/>
          <p:cNvSpPr/>
          <p:nvPr/>
        </p:nvSpPr>
        <p:spPr>
          <a:xfrm rot="7132468">
            <a:off x="5941090" y="3889745"/>
            <a:ext cx="735614" cy="350913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pic>
        <p:nvPicPr>
          <p:cNvPr id="1736" name="Google Shape;17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003" y="1981074"/>
            <a:ext cx="1127800" cy="150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8802" y="1918750"/>
            <a:ext cx="1606249" cy="21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5475" y="1739801"/>
            <a:ext cx="1788074" cy="237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Key Assumption #3 </a:t>
            </a:r>
            <a:endParaRPr sz="2700"/>
          </a:p>
        </p:txBody>
      </p:sp>
      <p:sp>
        <p:nvSpPr>
          <p:cNvPr id="1744" name="Google Shape;1744;p54"/>
          <p:cNvSpPr txBox="1"/>
          <p:nvPr>
            <p:ph idx="4294967295" type="subTitle"/>
          </p:nvPr>
        </p:nvSpPr>
        <p:spPr>
          <a:xfrm>
            <a:off x="872400" y="1859034"/>
            <a:ext cx="3045300" cy="7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91919"/>
                </a:solidFill>
              </a:rPr>
              <a:t>A shared resource bank made by students that you can query with a LLM </a:t>
            </a:r>
            <a:endParaRPr sz="1400">
              <a:latin typeface="Anuphan Medium"/>
              <a:ea typeface="Anuphan Medium"/>
              <a:cs typeface="Anuphan Medium"/>
              <a:sym typeface="Anuphan Medium"/>
            </a:endParaRPr>
          </a:p>
        </p:txBody>
      </p:sp>
      <p:grpSp>
        <p:nvGrpSpPr>
          <p:cNvPr id="1745" name="Google Shape;1745;p54"/>
          <p:cNvGrpSpPr/>
          <p:nvPr/>
        </p:nvGrpSpPr>
        <p:grpSpPr>
          <a:xfrm>
            <a:off x="1333550" y="1346555"/>
            <a:ext cx="283224" cy="366482"/>
            <a:chOff x="1361556" y="2425923"/>
            <a:chExt cx="283224" cy="366482"/>
          </a:xfrm>
        </p:grpSpPr>
        <p:sp>
          <p:nvSpPr>
            <p:cNvPr id="1746" name="Google Shape;1746;p54"/>
            <p:cNvSpPr/>
            <p:nvPr/>
          </p:nvSpPr>
          <p:spPr>
            <a:xfrm>
              <a:off x="1361556" y="2425923"/>
              <a:ext cx="283224" cy="366482"/>
            </a:xfrm>
            <a:custGeom>
              <a:rect b="b" l="l" r="r" t="t"/>
              <a:pathLst>
                <a:path extrusionOk="0" h="14024" w="10838">
                  <a:moveTo>
                    <a:pt x="5753" y="1"/>
                  </a:moveTo>
                  <a:cubicBezTo>
                    <a:pt x="4965" y="1"/>
                    <a:pt x="4173" y="198"/>
                    <a:pt x="3453" y="599"/>
                  </a:cubicBezTo>
                  <a:cubicBezTo>
                    <a:pt x="1712" y="1570"/>
                    <a:pt x="760" y="3532"/>
                    <a:pt x="1097" y="5503"/>
                  </a:cubicBezTo>
                  <a:lnTo>
                    <a:pt x="222" y="8081"/>
                  </a:lnTo>
                  <a:cubicBezTo>
                    <a:pt x="1" y="8706"/>
                    <a:pt x="443" y="9379"/>
                    <a:pt x="1106" y="9417"/>
                  </a:cubicBezTo>
                  <a:lnTo>
                    <a:pt x="1491" y="9417"/>
                  </a:lnTo>
                  <a:cubicBezTo>
                    <a:pt x="1597" y="9417"/>
                    <a:pt x="1683" y="9504"/>
                    <a:pt x="1683" y="9619"/>
                  </a:cubicBezTo>
                  <a:lnTo>
                    <a:pt x="1683" y="11408"/>
                  </a:lnTo>
                  <a:cubicBezTo>
                    <a:pt x="1683" y="11937"/>
                    <a:pt x="2116" y="12369"/>
                    <a:pt x="2645" y="12369"/>
                  </a:cubicBezTo>
                  <a:lnTo>
                    <a:pt x="4010" y="12138"/>
                  </a:lnTo>
                  <a:cubicBezTo>
                    <a:pt x="4021" y="12137"/>
                    <a:pt x="4032" y="12136"/>
                    <a:pt x="4042" y="12136"/>
                  </a:cubicBezTo>
                  <a:cubicBezTo>
                    <a:pt x="4153" y="12136"/>
                    <a:pt x="4241" y="12226"/>
                    <a:pt x="4241" y="12340"/>
                  </a:cubicBezTo>
                  <a:lnTo>
                    <a:pt x="4241" y="13735"/>
                  </a:lnTo>
                  <a:cubicBezTo>
                    <a:pt x="4241" y="13889"/>
                    <a:pt x="4376" y="14023"/>
                    <a:pt x="4539" y="14023"/>
                  </a:cubicBezTo>
                  <a:lnTo>
                    <a:pt x="8915" y="14023"/>
                  </a:lnTo>
                  <a:cubicBezTo>
                    <a:pt x="9078" y="14023"/>
                    <a:pt x="9213" y="13898"/>
                    <a:pt x="9213" y="13735"/>
                  </a:cubicBezTo>
                  <a:lnTo>
                    <a:pt x="9213" y="9090"/>
                  </a:lnTo>
                  <a:cubicBezTo>
                    <a:pt x="9213" y="8792"/>
                    <a:pt x="9251" y="8484"/>
                    <a:pt x="9328" y="8196"/>
                  </a:cubicBezTo>
                  <a:cubicBezTo>
                    <a:pt x="9415" y="7907"/>
                    <a:pt x="9540" y="7629"/>
                    <a:pt x="9703" y="7369"/>
                  </a:cubicBezTo>
                  <a:cubicBezTo>
                    <a:pt x="9944" y="6994"/>
                    <a:pt x="10126" y="6580"/>
                    <a:pt x="10261" y="6148"/>
                  </a:cubicBezTo>
                  <a:lnTo>
                    <a:pt x="10261" y="6138"/>
                  </a:lnTo>
                  <a:cubicBezTo>
                    <a:pt x="10838" y="4292"/>
                    <a:pt x="10232" y="2282"/>
                    <a:pt x="8732" y="1061"/>
                  </a:cubicBezTo>
                  <a:cubicBezTo>
                    <a:pt x="7871" y="360"/>
                    <a:pt x="6816" y="1"/>
                    <a:pt x="5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4"/>
            <p:cNvSpPr/>
            <p:nvPr/>
          </p:nvSpPr>
          <p:spPr>
            <a:xfrm>
              <a:off x="1493499" y="2660698"/>
              <a:ext cx="36951" cy="22866"/>
            </a:xfrm>
            <a:custGeom>
              <a:rect b="b" l="l" r="r" t="t"/>
              <a:pathLst>
                <a:path extrusionOk="0" h="875" w="1414">
                  <a:moveTo>
                    <a:pt x="0" y="0"/>
                  </a:moveTo>
                  <a:lnTo>
                    <a:pt x="0" y="174"/>
                  </a:lnTo>
                  <a:cubicBezTo>
                    <a:pt x="0" y="582"/>
                    <a:pt x="337" y="874"/>
                    <a:pt x="706" y="874"/>
                  </a:cubicBezTo>
                  <a:cubicBezTo>
                    <a:pt x="823" y="874"/>
                    <a:pt x="944" y="844"/>
                    <a:pt x="1058" y="779"/>
                  </a:cubicBezTo>
                  <a:lnTo>
                    <a:pt x="1067" y="779"/>
                  </a:lnTo>
                  <a:cubicBezTo>
                    <a:pt x="1279" y="654"/>
                    <a:pt x="1414" y="424"/>
                    <a:pt x="1414" y="183"/>
                  </a:cubicBezTo>
                  <a:lnTo>
                    <a:pt x="1414" y="10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4"/>
            <p:cNvSpPr/>
            <p:nvPr/>
          </p:nvSpPr>
          <p:spPr>
            <a:xfrm>
              <a:off x="1512341" y="2660959"/>
              <a:ext cx="18110" cy="20122"/>
            </a:xfrm>
            <a:custGeom>
              <a:rect b="b" l="l" r="r" t="t"/>
              <a:pathLst>
                <a:path extrusionOk="0" h="770" w="693">
                  <a:moveTo>
                    <a:pt x="0" y="0"/>
                  </a:moveTo>
                  <a:lnTo>
                    <a:pt x="0" y="173"/>
                  </a:lnTo>
                  <a:cubicBezTo>
                    <a:pt x="0" y="414"/>
                    <a:pt x="135" y="644"/>
                    <a:pt x="346" y="769"/>
                  </a:cubicBezTo>
                  <a:cubicBezTo>
                    <a:pt x="558" y="644"/>
                    <a:pt x="693" y="414"/>
                    <a:pt x="693" y="173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4"/>
            <p:cNvSpPr/>
            <p:nvPr/>
          </p:nvSpPr>
          <p:spPr>
            <a:xfrm>
              <a:off x="1433290" y="2489556"/>
              <a:ext cx="153711" cy="173180"/>
            </a:xfrm>
            <a:custGeom>
              <a:rect b="b" l="l" r="r" t="t"/>
              <a:pathLst>
                <a:path extrusionOk="0" h="6627" w="5882">
                  <a:moveTo>
                    <a:pt x="3006" y="0"/>
                  </a:moveTo>
                  <a:cubicBezTo>
                    <a:pt x="978" y="0"/>
                    <a:pt x="1" y="2504"/>
                    <a:pt x="1515" y="3876"/>
                  </a:cubicBezTo>
                  <a:cubicBezTo>
                    <a:pt x="1785" y="4126"/>
                    <a:pt x="1939" y="4482"/>
                    <a:pt x="1939" y="4857"/>
                  </a:cubicBezTo>
                  <a:lnTo>
                    <a:pt x="1939" y="6251"/>
                  </a:lnTo>
                  <a:cubicBezTo>
                    <a:pt x="1939" y="6347"/>
                    <a:pt x="1977" y="6444"/>
                    <a:pt x="2044" y="6521"/>
                  </a:cubicBezTo>
                  <a:cubicBezTo>
                    <a:pt x="2064" y="6530"/>
                    <a:pt x="2073" y="6540"/>
                    <a:pt x="2092" y="6549"/>
                  </a:cubicBezTo>
                  <a:lnTo>
                    <a:pt x="2121" y="6569"/>
                  </a:lnTo>
                  <a:cubicBezTo>
                    <a:pt x="2179" y="6607"/>
                    <a:pt x="2246" y="6626"/>
                    <a:pt x="2314" y="6626"/>
                  </a:cubicBezTo>
                  <a:lnTo>
                    <a:pt x="3698" y="6626"/>
                  </a:lnTo>
                  <a:cubicBezTo>
                    <a:pt x="3775" y="6626"/>
                    <a:pt x="3843" y="6607"/>
                    <a:pt x="3900" y="6569"/>
                  </a:cubicBezTo>
                  <a:lnTo>
                    <a:pt x="3929" y="6549"/>
                  </a:lnTo>
                  <a:cubicBezTo>
                    <a:pt x="3948" y="6540"/>
                    <a:pt x="3958" y="6530"/>
                    <a:pt x="3968" y="6521"/>
                  </a:cubicBezTo>
                  <a:cubicBezTo>
                    <a:pt x="4045" y="6444"/>
                    <a:pt x="4083" y="6347"/>
                    <a:pt x="4083" y="6251"/>
                  </a:cubicBezTo>
                  <a:lnTo>
                    <a:pt x="4083" y="4847"/>
                  </a:lnTo>
                  <a:cubicBezTo>
                    <a:pt x="4083" y="4472"/>
                    <a:pt x="4246" y="4117"/>
                    <a:pt x="4525" y="3867"/>
                  </a:cubicBezTo>
                  <a:cubicBezTo>
                    <a:pt x="5881" y="2616"/>
                    <a:pt x="5218" y="357"/>
                    <a:pt x="3400" y="30"/>
                  </a:cubicBezTo>
                  <a:lnTo>
                    <a:pt x="3352" y="20"/>
                  </a:lnTo>
                  <a:cubicBezTo>
                    <a:pt x="3256" y="11"/>
                    <a:pt x="3160" y="1"/>
                    <a:pt x="3064" y="1"/>
                  </a:cubicBezTo>
                  <a:cubicBezTo>
                    <a:pt x="3044" y="0"/>
                    <a:pt x="3025" y="0"/>
                    <a:pt x="30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4"/>
            <p:cNvSpPr/>
            <p:nvPr/>
          </p:nvSpPr>
          <p:spPr>
            <a:xfrm>
              <a:off x="1457306" y="2490314"/>
              <a:ext cx="129434" cy="172422"/>
            </a:xfrm>
            <a:custGeom>
              <a:rect b="b" l="l" r="r" t="t"/>
              <a:pathLst>
                <a:path extrusionOk="0" h="6598" w="4953">
                  <a:moveTo>
                    <a:pt x="2472" y="1"/>
                  </a:moveTo>
                  <a:cubicBezTo>
                    <a:pt x="654" y="328"/>
                    <a:pt x="0" y="2607"/>
                    <a:pt x="1366" y="3847"/>
                  </a:cubicBezTo>
                  <a:cubicBezTo>
                    <a:pt x="1645" y="4097"/>
                    <a:pt x="1798" y="4453"/>
                    <a:pt x="1798" y="4828"/>
                  </a:cubicBezTo>
                  <a:lnTo>
                    <a:pt x="1798" y="6222"/>
                  </a:lnTo>
                  <a:cubicBezTo>
                    <a:pt x="1789" y="6428"/>
                    <a:pt x="1962" y="6598"/>
                    <a:pt x="2166" y="6598"/>
                  </a:cubicBezTo>
                  <a:cubicBezTo>
                    <a:pt x="2172" y="6598"/>
                    <a:pt x="2178" y="6598"/>
                    <a:pt x="2183" y="6597"/>
                  </a:cubicBezTo>
                  <a:lnTo>
                    <a:pt x="2779" y="6597"/>
                  </a:lnTo>
                  <a:cubicBezTo>
                    <a:pt x="2991" y="6597"/>
                    <a:pt x="3164" y="6424"/>
                    <a:pt x="3164" y="6222"/>
                  </a:cubicBezTo>
                  <a:lnTo>
                    <a:pt x="3164" y="4818"/>
                  </a:lnTo>
                  <a:cubicBezTo>
                    <a:pt x="3164" y="4443"/>
                    <a:pt x="3327" y="4088"/>
                    <a:pt x="3606" y="3838"/>
                  </a:cubicBezTo>
                  <a:lnTo>
                    <a:pt x="3597" y="3838"/>
                  </a:lnTo>
                  <a:cubicBezTo>
                    <a:pt x="4953" y="2587"/>
                    <a:pt x="4289" y="328"/>
                    <a:pt x="247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4"/>
            <p:cNvSpPr/>
            <p:nvPr/>
          </p:nvSpPr>
          <p:spPr>
            <a:xfrm>
              <a:off x="1469876" y="2523502"/>
              <a:ext cx="79417" cy="95253"/>
            </a:xfrm>
            <a:custGeom>
              <a:rect b="b" l="l" r="r" t="t"/>
              <a:pathLst>
                <a:path extrusionOk="0" h="3645" w="3039">
                  <a:moveTo>
                    <a:pt x="837" y="423"/>
                  </a:moveTo>
                  <a:cubicBezTo>
                    <a:pt x="933" y="423"/>
                    <a:pt x="1010" y="510"/>
                    <a:pt x="1010" y="606"/>
                  </a:cubicBezTo>
                  <a:lnTo>
                    <a:pt x="1010" y="779"/>
                  </a:lnTo>
                  <a:lnTo>
                    <a:pt x="1010" y="789"/>
                  </a:lnTo>
                  <a:lnTo>
                    <a:pt x="798" y="789"/>
                  </a:lnTo>
                  <a:cubicBezTo>
                    <a:pt x="558" y="789"/>
                    <a:pt x="558" y="423"/>
                    <a:pt x="798" y="423"/>
                  </a:cubicBezTo>
                  <a:close/>
                  <a:moveTo>
                    <a:pt x="2423" y="433"/>
                  </a:moveTo>
                  <a:cubicBezTo>
                    <a:pt x="2654" y="433"/>
                    <a:pt x="2654" y="789"/>
                    <a:pt x="2423" y="789"/>
                  </a:cubicBezTo>
                  <a:lnTo>
                    <a:pt x="2212" y="789"/>
                  </a:lnTo>
                  <a:lnTo>
                    <a:pt x="2212" y="606"/>
                  </a:lnTo>
                  <a:cubicBezTo>
                    <a:pt x="2212" y="510"/>
                    <a:pt x="2289" y="433"/>
                    <a:pt x="2385" y="433"/>
                  </a:cubicBezTo>
                  <a:close/>
                  <a:moveTo>
                    <a:pt x="817" y="0"/>
                  </a:moveTo>
                  <a:cubicBezTo>
                    <a:pt x="0" y="0"/>
                    <a:pt x="0" y="1221"/>
                    <a:pt x="817" y="1221"/>
                  </a:cubicBezTo>
                  <a:lnTo>
                    <a:pt x="1019" y="1221"/>
                  </a:lnTo>
                  <a:lnTo>
                    <a:pt x="1019" y="3635"/>
                  </a:lnTo>
                  <a:lnTo>
                    <a:pt x="1452" y="3635"/>
                  </a:lnTo>
                  <a:lnTo>
                    <a:pt x="1452" y="1221"/>
                  </a:lnTo>
                  <a:lnTo>
                    <a:pt x="1789" y="1221"/>
                  </a:lnTo>
                  <a:lnTo>
                    <a:pt x="1789" y="3645"/>
                  </a:lnTo>
                  <a:lnTo>
                    <a:pt x="2221" y="3645"/>
                  </a:lnTo>
                  <a:lnTo>
                    <a:pt x="2221" y="1221"/>
                  </a:lnTo>
                  <a:lnTo>
                    <a:pt x="2433" y="1221"/>
                  </a:lnTo>
                  <a:cubicBezTo>
                    <a:pt x="2760" y="1221"/>
                    <a:pt x="3039" y="952"/>
                    <a:pt x="3039" y="615"/>
                  </a:cubicBezTo>
                  <a:cubicBezTo>
                    <a:pt x="3039" y="279"/>
                    <a:pt x="2760" y="10"/>
                    <a:pt x="2433" y="10"/>
                  </a:cubicBezTo>
                  <a:lnTo>
                    <a:pt x="2414" y="0"/>
                  </a:lnTo>
                  <a:lnTo>
                    <a:pt x="2385" y="0"/>
                  </a:lnTo>
                  <a:cubicBezTo>
                    <a:pt x="2058" y="10"/>
                    <a:pt x="1789" y="269"/>
                    <a:pt x="1789" y="606"/>
                  </a:cubicBezTo>
                  <a:lnTo>
                    <a:pt x="1789" y="779"/>
                  </a:lnTo>
                  <a:lnTo>
                    <a:pt x="1442" y="779"/>
                  </a:lnTo>
                  <a:lnTo>
                    <a:pt x="1442" y="606"/>
                  </a:lnTo>
                  <a:cubicBezTo>
                    <a:pt x="1442" y="269"/>
                    <a:pt x="1173" y="1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4"/>
            <p:cNvSpPr/>
            <p:nvPr/>
          </p:nvSpPr>
          <p:spPr>
            <a:xfrm>
              <a:off x="1421086" y="2581412"/>
              <a:ext cx="30131" cy="19338"/>
            </a:xfrm>
            <a:custGeom>
              <a:rect b="b" l="l" r="r" t="t"/>
              <a:pathLst>
                <a:path extrusionOk="0" h="740" w="1153">
                  <a:moveTo>
                    <a:pt x="850" y="1"/>
                  </a:moveTo>
                  <a:cubicBezTo>
                    <a:pt x="819" y="1"/>
                    <a:pt x="786" y="8"/>
                    <a:pt x="752" y="25"/>
                  </a:cubicBezTo>
                  <a:lnTo>
                    <a:pt x="232" y="323"/>
                  </a:lnTo>
                  <a:cubicBezTo>
                    <a:pt x="0" y="435"/>
                    <a:pt x="121" y="739"/>
                    <a:pt x="317" y="739"/>
                  </a:cubicBezTo>
                  <a:cubicBezTo>
                    <a:pt x="357" y="739"/>
                    <a:pt x="400" y="727"/>
                    <a:pt x="444" y="698"/>
                  </a:cubicBezTo>
                  <a:lnTo>
                    <a:pt x="963" y="400"/>
                  </a:lnTo>
                  <a:cubicBezTo>
                    <a:pt x="1153" y="268"/>
                    <a:pt x="1038" y="1"/>
                    <a:pt x="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4"/>
            <p:cNvSpPr/>
            <p:nvPr/>
          </p:nvSpPr>
          <p:spPr>
            <a:xfrm>
              <a:off x="1569336" y="2582222"/>
              <a:ext cx="30157" cy="19312"/>
            </a:xfrm>
            <a:custGeom>
              <a:rect b="b" l="l" r="r" t="t"/>
              <a:pathLst>
                <a:path extrusionOk="0" h="739" w="1154">
                  <a:moveTo>
                    <a:pt x="321" y="0"/>
                  </a:moveTo>
                  <a:cubicBezTo>
                    <a:pt x="128" y="0"/>
                    <a:pt x="1" y="305"/>
                    <a:pt x="233" y="417"/>
                  </a:cubicBezTo>
                  <a:lnTo>
                    <a:pt x="752" y="715"/>
                  </a:lnTo>
                  <a:cubicBezTo>
                    <a:pt x="786" y="731"/>
                    <a:pt x="819" y="738"/>
                    <a:pt x="851" y="738"/>
                  </a:cubicBezTo>
                  <a:cubicBezTo>
                    <a:pt x="1039" y="738"/>
                    <a:pt x="1153" y="473"/>
                    <a:pt x="964" y="349"/>
                  </a:cubicBezTo>
                  <a:lnTo>
                    <a:pt x="444" y="42"/>
                  </a:lnTo>
                  <a:cubicBezTo>
                    <a:pt x="402" y="13"/>
                    <a:pt x="360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4"/>
            <p:cNvSpPr/>
            <p:nvPr/>
          </p:nvSpPr>
          <p:spPr>
            <a:xfrm>
              <a:off x="1506304" y="2449599"/>
              <a:ext cx="11342" cy="26498"/>
            </a:xfrm>
            <a:custGeom>
              <a:rect b="b" l="l" r="r" t="t"/>
              <a:pathLst>
                <a:path extrusionOk="0" h="1014" w="434">
                  <a:moveTo>
                    <a:pt x="212" y="1"/>
                  </a:moveTo>
                  <a:cubicBezTo>
                    <a:pt x="97" y="1"/>
                    <a:pt x="0" y="97"/>
                    <a:pt x="0" y="213"/>
                  </a:cubicBezTo>
                  <a:lnTo>
                    <a:pt x="0" y="818"/>
                  </a:lnTo>
                  <a:cubicBezTo>
                    <a:pt x="10" y="948"/>
                    <a:pt x="113" y="1013"/>
                    <a:pt x="217" y="1013"/>
                  </a:cubicBezTo>
                  <a:cubicBezTo>
                    <a:pt x="320" y="1013"/>
                    <a:pt x="424" y="948"/>
                    <a:pt x="433" y="818"/>
                  </a:cubicBezTo>
                  <a:lnTo>
                    <a:pt x="433" y="213"/>
                  </a:lnTo>
                  <a:cubicBezTo>
                    <a:pt x="433" y="97"/>
                    <a:pt x="337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4"/>
            <p:cNvSpPr/>
            <p:nvPr/>
          </p:nvSpPr>
          <p:spPr>
            <a:xfrm>
              <a:off x="1457228" y="2461176"/>
              <a:ext cx="23624" cy="25897"/>
            </a:xfrm>
            <a:custGeom>
              <a:rect b="b" l="l" r="r" t="t"/>
              <a:pathLst>
                <a:path extrusionOk="0" h="991" w="904">
                  <a:moveTo>
                    <a:pt x="302" y="1"/>
                  </a:moveTo>
                  <a:cubicBezTo>
                    <a:pt x="151" y="1"/>
                    <a:pt x="0" y="169"/>
                    <a:pt x="119" y="346"/>
                  </a:cubicBezTo>
                  <a:lnTo>
                    <a:pt x="417" y="866"/>
                  </a:lnTo>
                  <a:cubicBezTo>
                    <a:pt x="459" y="954"/>
                    <a:pt x="529" y="990"/>
                    <a:pt x="599" y="990"/>
                  </a:cubicBezTo>
                  <a:cubicBezTo>
                    <a:pt x="750" y="990"/>
                    <a:pt x="903" y="822"/>
                    <a:pt x="792" y="645"/>
                  </a:cubicBezTo>
                  <a:lnTo>
                    <a:pt x="484" y="125"/>
                  </a:lnTo>
                  <a:cubicBezTo>
                    <a:pt x="441" y="37"/>
                    <a:pt x="372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4"/>
            <p:cNvSpPr/>
            <p:nvPr/>
          </p:nvSpPr>
          <p:spPr>
            <a:xfrm>
              <a:off x="1422680" y="2495723"/>
              <a:ext cx="29295" cy="18868"/>
            </a:xfrm>
            <a:custGeom>
              <a:rect b="b" l="l" r="r" t="t"/>
              <a:pathLst>
                <a:path extrusionOk="0" h="722" w="1121">
                  <a:moveTo>
                    <a:pt x="313" y="1"/>
                  </a:moveTo>
                  <a:cubicBezTo>
                    <a:pt x="123" y="1"/>
                    <a:pt x="1" y="268"/>
                    <a:pt x="191" y="400"/>
                  </a:cubicBezTo>
                  <a:lnTo>
                    <a:pt x="719" y="698"/>
                  </a:lnTo>
                  <a:cubicBezTo>
                    <a:pt x="752" y="714"/>
                    <a:pt x="784" y="721"/>
                    <a:pt x="815" y="721"/>
                  </a:cubicBezTo>
                  <a:cubicBezTo>
                    <a:pt x="999" y="721"/>
                    <a:pt x="1121" y="456"/>
                    <a:pt x="931" y="332"/>
                  </a:cubicBezTo>
                  <a:lnTo>
                    <a:pt x="412" y="25"/>
                  </a:lnTo>
                  <a:cubicBezTo>
                    <a:pt x="378" y="8"/>
                    <a:pt x="34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4"/>
            <p:cNvSpPr/>
            <p:nvPr/>
          </p:nvSpPr>
          <p:spPr>
            <a:xfrm>
              <a:off x="1410816" y="2542344"/>
              <a:ext cx="28171" cy="11315"/>
            </a:xfrm>
            <a:custGeom>
              <a:rect b="b" l="l" r="r" t="t"/>
              <a:pathLst>
                <a:path extrusionOk="0" h="433" w="1078">
                  <a:moveTo>
                    <a:pt x="260" y="0"/>
                  </a:moveTo>
                  <a:cubicBezTo>
                    <a:pt x="0" y="20"/>
                    <a:pt x="0" y="404"/>
                    <a:pt x="260" y="433"/>
                  </a:cubicBezTo>
                  <a:lnTo>
                    <a:pt x="866" y="433"/>
                  </a:lnTo>
                  <a:cubicBezTo>
                    <a:pt x="981" y="433"/>
                    <a:pt x="1077" y="337"/>
                    <a:pt x="1077" y="212"/>
                  </a:cubicBezTo>
                  <a:cubicBezTo>
                    <a:pt x="1077" y="96"/>
                    <a:pt x="981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4"/>
            <p:cNvSpPr/>
            <p:nvPr/>
          </p:nvSpPr>
          <p:spPr>
            <a:xfrm>
              <a:off x="1581932" y="2543833"/>
              <a:ext cx="29687" cy="11342"/>
            </a:xfrm>
            <a:custGeom>
              <a:rect b="b" l="l" r="r" t="t"/>
              <a:pathLst>
                <a:path extrusionOk="0" h="434" w="1136">
                  <a:moveTo>
                    <a:pt x="270" y="1"/>
                  </a:moveTo>
                  <a:cubicBezTo>
                    <a:pt x="1" y="20"/>
                    <a:pt x="1" y="405"/>
                    <a:pt x="270" y="434"/>
                  </a:cubicBezTo>
                  <a:lnTo>
                    <a:pt x="876" y="434"/>
                  </a:lnTo>
                  <a:cubicBezTo>
                    <a:pt x="1136" y="405"/>
                    <a:pt x="1136" y="20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4"/>
            <p:cNvSpPr/>
            <p:nvPr/>
          </p:nvSpPr>
          <p:spPr>
            <a:xfrm>
              <a:off x="1571139" y="2496742"/>
              <a:ext cx="30183" cy="19234"/>
            </a:xfrm>
            <a:custGeom>
              <a:rect b="b" l="l" r="r" t="t"/>
              <a:pathLst>
                <a:path extrusionOk="0" h="736" w="1155">
                  <a:moveTo>
                    <a:pt x="837" y="1"/>
                  </a:moveTo>
                  <a:cubicBezTo>
                    <a:pt x="797" y="1"/>
                    <a:pt x="755" y="14"/>
                    <a:pt x="712" y="43"/>
                  </a:cubicBezTo>
                  <a:lnTo>
                    <a:pt x="193" y="341"/>
                  </a:lnTo>
                  <a:cubicBezTo>
                    <a:pt x="0" y="447"/>
                    <a:pt x="77" y="736"/>
                    <a:pt x="298" y="736"/>
                  </a:cubicBezTo>
                  <a:cubicBezTo>
                    <a:pt x="337" y="736"/>
                    <a:pt x="375" y="726"/>
                    <a:pt x="404" y="707"/>
                  </a:cubicBezTo>
                  <a:lnTo>
                    <a:pt x="923" y="409"/>
                  </a:lnTo>
                  <a:cubicBezTo>
                    <a:pt x="1155" y="297"/>
                    <a:pt x="1029" y="1"/>
                    <a:pt x="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4"/>
            <p:cNvSpPr/>
            <p:nvPr/>
          </p:nvSpPr>
          <p:spPr>
            <a:xfrm>
              <a:off x="1542655" y="2462483"/>
              <a:ext cx="22213" cy="25349"/>
            </a:xfrm>
            <a:custGeom>
              <a:rect b="b" l="l" r="r" t="t"/>
              <a:pathLst>
                <a:path extrusionOk="0" h="970" w="850">
                  <a:moveTo>
                    <a:pt x="611" y="0"/>
                  </a:moveTo>
                  <a:cubicBezTo>
                    <a:pt x="536" y="0"/>
                    <a:pt x="466" y="39"/>
                    <a:pt x="427" y="104"/>
                  </a:cubicBezTo>
                  <a:lnTo>
                    <a:pt x="119" y="623"/>
                  </a:lnTo>
                  <a:cubicBezTo>
                    <a:pt x="1" y="801"/>
                    <a:pt x="156" y="969"/>
                    <a:pt x="310" y="969"/>
                  </a:cubicBezTo>
                  <a:cubicBezTo>
                    <a:pt x="381" y="969"/>
                    <a:pt x="452" y="933"/>
                    <a:pt x="494" y="845"/>
                  </a:cubicBezTo>
                  <a:lnTo>
                    <a:pt x="792" y="325"/>
                  </a:lnTo>
                  <a:cubicBezTo>
                    <a:pt x="850" y="220"/>
                    <a:pt x="821" y="85"/>
                    <a:pt x="715" y="27"/>
                  </a:cubicBezTo>
                  <a:cubicBezTo>
                    <a:pt x="681" y="9"/>
                    <a:pt x="646" y="0"/>
                    <a:pt x="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4"/>
            <p:cNvSpPr/>
            <p:nvPr/>
          </p:nvSpPr>
          <p:spPr>
            <a:xfrm>
              <a:off x="1483935" y="2618468"/>
              <a:ext cx="56054" cy="22160"/>
            </a:xfrm>
            <a:custGeom>
              <a:rect b="b" l="l" r="r" t="t"/>
              <a:pathLst>
                <a:path extrusionOk="0" h="848" w="2145">
                  <a:moveTo>
                    <a:pt x="1" y="1"/>
                  </a:moveTo>
                  <a:lnTo>
                    <a:pt x="1" y="847"/>
                  </a:lnTo>
                  <a:lnTo>
                    <a:pt x="2145" y="847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4"/>
            <p:cNvSpPr/>
            <p:nvPr/>
          </p:nvSpPr>
          <p:spPr>
            <a:xfrm>
              <a:off x="1483935" y="2640602"/>
              <a:ext cx="56054" cy="22134"/>
            </a:xfrm>
            <a:custGeom>
              <a:rect b="b" l="l" r="r" t="t"/>
              <a:pathLst>
                <a:path extrusionOk="0" h="847" w="2145">
                  <a:moveTo>
                    <a:pt x="1" y="0"/>
                  </a:moveTo>
                  <a:lnTo>
                    <a:pt x="1" y="471"/>
                  </a:lnTo>
                  <a:cubicBezTo>
                    <a:pt x="1" y="567"/>
                    <a:pt x="39" y="664"/>
                    <a:pt x="106" y="741"/>
                  </a:cubicBezTo>
                  <a:cubicBezTo>
                    <a:pt x="126" y="750"/>
                    <a:pt x="135" y="760"/>
                    <a:pt x="154" y="769"/>
                  </a:cubicBezTo>
                  <a:lnTo>
                    <a:pt x="183" y="789"/>
                  </a:lnTo>
                  <a:cubicBezTo>
                    <a:pt x="241" y="827"/>
                    <a:pt x="308" y="846"/>
                    <a:pt x="376" y="846"/>
                  </a:cubicBezTo>
                  <a:lnTo>
                    <a:pt x="1760" y="846"/>
                  </a:lnTo>
                  <a:cubicBezTo>
                    <a:pt x="1837" y="846"/>
                    <a:pt x="1905" y="827"/>
                    <a:pt x="1962" y="789"/>
                  </a:cubicBezTo>
                  <a:lnTo>
                    <a:pt x="1991" y="769"/>
                  </a:lnTo>
                  <a:cubicBezTo>
                    <a:pt x="2010" y="760"/>
                    <a:pt x="2020" y="750"/>
                    <a:pt x="2030" y="741"/>
                  </a:cubicBezTo>
                  <a:cubicBezTo>
                    <a:pt x="2107" y="664"/>
                    <a:pt x="2145" y="567"/>
                    <a:pt x="2145" y="471"/>
                  </a:cubicBezTo>
                  <a:lnTo>
                    <a:pt x="2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4"/>
            <p:cNvSpPr/>
            <p:nvPr/>
          </p:nvSpPr>
          <p:spPr>
            <a:xfrm>
              <a:off x="1504292" y="2618468"/>
              <a:ext cx="35697" cy="22160"/>
            </a:xfrm>
            <a:custGeom>
              <a:rect b="b" l="l" r="r" t="t"/>
              <a:pathLst>
                <a:path extrusionOk="0" h="848" w="1366">
                  <a:moveTo>
                    <a:pt x="0" y="1"/>
                  </a:moveTo>
                  <a:lnTo>
                    <a:pt x="0" y="847"/>
                  </a:lnTo>
                  <a:lnTo>
                    <a:pt x="1366" y="847"/>
                  </a:lnTo>
                  <a:lnTo>
                    <a:pt x="1366" y="1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4"/>
            <p:cNvSpPr/>
            <p:nvPr/>
          </p:nvSpPr>
          <p:spPr>
            <a:xfrm>
              <a:off x="1504031" y="2640602"/>
              <a:ext cx="35958" cy="22134"/>
            </a:xfrm>
            <a:custGeom>
              <a:rect b="b" l="l" r="r" t="t"/>
              <a:pathLst>
                <a:path extrusionOk="0" h="847" w="1376">
                  <a:moveTo>
                    <a:pt x="10" y="0"/>
                  </a:moveTo>
                  <a:lnTo>
                    <a:pt x="10" y="471"/>
                  </a:lnTo>
                  <a:cubicBezTo>
                    <a:pt x="1" y="683"/>
                    <a:pt x="184" y="846"/>
                    <a:pt x="395" y="846"/>
                  </a:cubicBezTo>
                  <a:lnTo>
                    <a:pt x="991" y="846"/>
                  </a:lnTo>
                  <a:cubicBezTo>
                    <a:pt x="1068" y="846"/>
                    <a:pt x="1136" y="827"/>
                    <a:pt x="1193" y="789"/>
                  </a:cubicBezTo>
                  <a:lnTo>
                    <a:pt x="1222" y="769"/>
                  </a:lnTo>
                  <a:cubicBezTo>
                    <a:pt x="1241" y="760"/>
                    <a:pt x="1251" y="750"/>
                    <a:pt x="1261" y="741"/>
                  </a:cubicBezTo>
                  <a:cubicBezTo>
                    <a:pt x="1338" y="664"/>
                    <a:pt x="1376" y="567"/>
                    <a:pt x="1376" y="471"/>
                  </a:cubicBezTo>
                  <a:lnTo>
                    <a:pt x="1376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5" name="Google Shape;1765;p54"/>
          <p:cNvSpPr txBox="1"/>
          <p:nvPr>
            <p:ph idx="4294967295" type="subTitle"/>
          </p:nvPr>
        </p:nvSpPr>
        <p:spPr>
          <a:xfrm>
            <a:off x="720000" y="1317550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  <a:endParaRPr b="1" sz="22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766" name="Google Shape;1766;p54"/>
          <p:cNvSpPr/>
          <p:nvPr/>
        </p:nvSpPr>
        <p:spPr>
          <a:xfrm>
            <a:off x="4759025" y="2034098"/>
            <a:ext cx="173700" cy="173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54"/>
          <p:cNvSpPr txBox="1"/>
          <p:nvPr>
            <p:ph idx="4294967295" type="subTitle"/>
          </p:nvPr>
        </p:nvSpPr>
        <p:spPr>
          <a:xfrm>
            <a:off x="5009050" y="1795090"/>
            <a:ext cx="3045300" cy="62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91919"/>
                </a:solidFill>
              </a:rPr>
              <a:t>People want to ask study app or resource questions to a LLM</a:t>
            </a:r>
            <a:endParaRPr b="1" sz="1400"/>
          </a:p>
        </p:txBody>
      </p:sp>
      <p:sp>
        <p:nvSpPr>
          <p:cNvPr id="1768" name="Google Shape;1768;p54"/>
          <p:cNvSpPr txBox="1"/>
          <p:nvPr>
            <p:ph idx="4294967295" type="subTitle"/>
          </p:nvPr>
        </p:nvSpPr>
        <p:spPr>
          <a:xfrm>
            <a:off x="4834750" y="1346550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Assumption</a:t>
            </a:r>
            <a:endParaRPr b="1" sz="2200"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769" name="Google Shape;1769;p54"/>
          <p:cNvCxnSpPr/>
          <p:nvPr/>
        </p:nvCxnSpPr>
        <p:spPr>
          <a:xfrm flipH="1" rot="-5400000">
            <a:off x="3477750" y="2042650"/>
            <a:ext cx="15570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54"/>
          <p:cNvSpPr/>
          <p:nvPr/>
        </p:nvSpPr>
        <p:spPr>
          <a:xfrm>
            <a:off x="4016313" y="3676302"/>
            <a:ext cx="916423" cy="424500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1" name="Google Shape;1771;p54"/>
          <p:cNvGrpSpPr/>
          <p:nvPr/>
        </p:nvGrpSpPr>
        <p:grpSpPr>
          <a:xfrm>
            <a:off x="1904107" y="3131119"/>
            <a:ext cx="1589236" cy="1386192"/>
            <a:chOff x="4879047" y="2432320"/>
            <a:chExt cx="398075" cy="340303"/>
          </a:xfrm>
        </p:grpSpPr>
        <p:sp>
          <p:nvSpPr>
            <p:cNvPr id="1772" name="Google Shape;1772;p54"/>
            <p:cNvSpPr/>
            <p:nvPr/>
          </p:nvSpPr>
          <p:spPr>
            <a:xfrm>
              <a:off x="5071795" y="2432320"/>
              <a:ext cx="186000" cy="181483"/>
            </a:xfrm>
            <a:custGeom>
              <a:rect b="b" l="l" r="r" t="t"/>
              <a:pathLst>
                <a:path extrusionOk="0" h="6911" w="7083">
                  <a:moveTo>
                    <a:pt x="708" y="1"/>
                  </a:moveTo>
                  <a:cubicBezTo>
                    <a:pt x="316" y="1"/>
                    <a:pt x="0" y="326"/>
                    <a:pt x="0" y="709"/>
                  </a:cubicBezTo>
                  <a:lnTo>
                    <a:pt x="0" y="4489"/>
                  </a:lnTo>
                  <a:cubicBezTo>
                    <a:pt x="0" y="4881"/>
                    <a:pt x="316" y="5197"/>
                    <a:pt x="708" y="5197"/>
                  </a:cubicBezTo>
                  <a:lnTo>
                    <a:pt x="1416" y="5197"/>
                  </a:lnTo>
                  <a:lnTo>
                    <a:pt x="1024" y="6776"/>
                  </a:lnTo>
                  <a:cubicBezTo>
                    <a:pt x="1009" y="6849"/>
                    <a:pt x="1073" y="6911"/>
                    <a:pt x="1142" y="6911"/>
                  </a:cubicBezTo>
                  <a:cubicBezTo>
                    <a:pt x="1163" y="6911"/>
                    <a:pt x="1185" y="6905"/>
                    <a:pt x="1206" y="6891"/>
                  </a:cubicBezTo>
                  <a:lnTo>
                    <a:pt x="3541" y="5197"/>
                  </a:lnTo>
                  <a:lnTo>
                    <a:pt x="6374" y="5197"/>
                  </a:lnTo>
                  <a:cubicBezTo>
                    <a:pt x="6766" y="5197"/>
                    <a:pt x="7082" y="4872"/>
                    <a:pt x="7082" y="4489"/>
                  </a:cubicBezTo>
                  <a:lnTo>
                    <a:pt x="7082" y="709"/>
                  </a:lnTo>
                  <a:cubicBezTo>
                    <a:pt x="7082" y="326"/>
                    <a:pt x="6766" y="1"/>
                    <a:pt x="637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5102204" y="2463412"/>
              <a:ext cx="32405" cy="12500"/>
            </a:xfrm>
            <a:custGeom>
              <a:rect b="b" l="l" r="r" t="t"/>
              <a:pathLst>
                <a:path extrusionOk="0" h="476" w="1234">
                  <a:moveTo>
                    <a:pt x="227" y="0"/>
                  </a:moveTo>
                  <a:cubicBezTo>
                    <a:pt x="1" y="0"/>
                    <a:pt x="1" y="475"/>
                    <a:pt x="227" y="475"/>
                  </a:cubicBezTo>
                  <a:cubicBezTo>
                    <a:pt x="237" y="475"/>
                    <a:pt x="248" y="474"/>
                    <a:pt x="258" y="472"/>
                  </a:cubicBezTo>
                  <a:lnTo>
                    <a:pt x="967" y="472"/>
                  </a:lnTo>
                  <a:cubicBezTo>
                    <a:pt x="978" y="474"/>
                    <a:pt x="989" y="475"/>
                    <a:pt x="999" y="475"/>
                  </a:cubicBezTo>
                  <a:cubicBezTo>
                    <a:pt x="1233" y="475"/>
                    <a:pt x="1233" y="0"/>
                    <a:pt x="999" y="0"/>
                  </a:cubicBezTo>
                  <a:cubicBezTo>
                    <a:pt x="989" y="0"/>
                    <a:pt x="978" y="1"/>
                    <a:pt x="967" y="3"/>
                  </a:cubicBezTo>
                  <a:lnTo>
                    <a:pt x="258" y="3"/>
                  </a:lnTo>
                  <a:cubicBezTo>
                    <a:pt x="248" y="1"/>
                    <a:pt x="237" y="0"/>
                    <a:pt x="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4"/>
            <p:cNvSpPr/>
            <p:nvPr/>
          </p:nvSpPr>
          <p:spPr>
            <a:xfrm>
              <a:off x="5145454" y="2463412"/>
              <a:ext cx="82141" cy="12500"/>
            </a:xfrm>
            <a:custGeom>
              <a:rect b="b" l="l" r="r" t="t"/>
              <a:pathLst>
                <a:path extrusionOk="0" h="476" w="3128">
                  <a:moveTo>
                    <a:pt x="235" y="0"/>
                  </a:moveTo>
                  <a:cubicBezTo>
                    <a:pt x="0" y="0"/>
                    <a:pt x="0" y="475"/>
                    <a:pt x="235" y="475"/>
                  </a:cubicBezTo>
                  <a:cubicBezTo>
                    <a:pt x="245" y="475"/>
                    <a:pt x="256" y="474"/>
                    <a:pt x="267" y="472"/>
                  </a:cubicBezTo>
                  <a:lnTo>
                    <a:pt x="2861" y="472"/>
                  </a:lnTo>
                  <a:cubicBezTo>
                    <a:pt x="2872" y="474"/>
                    <a:pt x="2883" y="475"/>
                    <a:pt x="2893" y="475"/>
                  </a:cubicBezTo>
                  <a:cubicBezTo>
                    <a:pt x="3127" y="475"/>
                    <a:pt x="3127" y="0"/>
                    <a:pt x="2893" y="0"/>
                  </a:cubicBezTo>
                  <a:cubicBezTo>
                    <a:pt x="2883" y="0"/>
                    <a:pt x="2872" y="1"/>
                    <a:pt x="2861" y="3"/>
                  </a:cubicBezTo>
                  <a:lnTo>
                    <a:pt x="267" y="3"/>
                  </a:lnTo>
                  <a:cubicBezTo>
                    <a:pt x="256" y="1"/>
                    <a:pt x="245" y="0"/>
                    <a:pt x="2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4"/>
            <p:cNvSpPr/>
            <p:nvPr/>
          </p:nvSpPr>
          <p:spPr>
            <a:xfrm>
              <a:off x="5102204" y="2494320"/>
              <a:ext cx="125392" cy="12500"/>
            </a:xfrm>
            <a:custGeom>
              <a:rect b="b" l="l" r="r" t="t"/>
              <a:pathLst>
                <a:path extrusionOk="0" h="476" w="4775">
                  <a:moveTo>
                    <a:pt x="227" y="1"/>
                  </a:moveTo>
                  <a:cubicBezTo>
                    <a:pt x="1" y="1"/>
                    <a:pt x="1" y="475"/>
                    <a:pt x="227" y="475"/>
                  </a:cubicBezTo>
                  <a:cubicBezTo>
                    <a:pt x="237" y="475"/>
                    <a:pt x="248" y="474"/>
                    <a:pt x="258" y="472"/>
                  </a:cubicBezTo>
                  <a:lnTo>
                    <a:pt x="4508" y="472"/>
                  </a:lnTo>
                  <a:cubicBezTo>
                    <a:pt x="4519" y="474"/>
                    <a:pt x="4530" y="475"/>
                    <a:pt x="4540" y="475"/>
                  </a:cubicBezTo>
                  <a:cubicBezTo>
                    <a:pt x="4774" y="475"/>
                    <a:pt x="4774" y="1"/>
                    <a:pt x="4540" y="1"/>
                  </a:cubicBezTo>
                  <a:cubicBezTo>
                    <a:pt x="4530" y="1"/>
                    <a:pt x="4519" y="2"/>
                    <a:pt x="4508" y="3"/>
                  </a:cubicBezTo>
                  <a:lnTo>
                    <a:pt x="258" y="3"/>
                  </a:lnTo>
                  <a:cubicBezTo>
                    <a:pt x="248" y="2"/>
                    <a:pt x="237" y="1"/>
                    <a:pt x="227" y="1"/>
                  </a:cubicBez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5102178" y="2525255"/>
              <a:ext cx="81984" cy="12710"/>
            </a:xfrm>
            <a:custGeom>
              <a:rect b="b" l="l" r="r" t="t"/>
              <a:pathLst>
                <a:path extrusionOk="0" h="484" w="3122">
                  <a:moveTo>
                    <a:pt x="234" y="1"/>
                  </a:moveTo>
                  <a:cubicBezTo>
                    <a:pt x="0" y="1"/>
                    <a:pt x="0" y="483"/>
                    <a:pt x="234" y="483"/>
                  </a:cubicBezTo>
                  <a:cubicBezTo>
                    <a:pt x="242" y="483"/>
                    <a:pt x="250" y="482"/>
                    <a:pt x="259" y="481"/>
                  </a:cubicBezTo>
                  <a:lnTo>
                    <a:pt x="2863" y="481"/>
                  </a:lnTo>
                  <a:cubicBezTo>
                    <a:pt x="2872" y="482"/>
                    <a:pt x="2880" y="483"/>
                    <a:pt x="2888" y="483"/>
                  </a:cubicBezTo>
                  <a:cubicBezTo>
                    <a:pt x="3122" y="483"/>
                    <a:pt x="3122" y="1"/>
                    <a:pt x="2888" y="1"/>
                  </a:cubicBezTo>
                  <a:cubicBezTo>
                    <a:pt x="2880" y="1"/>
                    <a:pt x="2872" y="1"/>
                    <a:pt x="2863" y="3"/>
                  </a:cubicBezTo>
                  <a:lnTo>
                    <a:pt x="259" y="3"/>
                  </a:lnTo>
                  <a:cubicBezTo>
                    <a:pt x="250" y="1"/>
                    <a:pt x="242" y="1"/>
                    <a:pt x="234" y="1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5195164" y="2525255"/>
              <a:ext cx="32484" cy="12710"/>
            </a:xfrm>
            <a:custGeom>
              <a:rect b="b" l="l" r="r" t="t"/>
              <a:pathLst>
                <a:path extrusionOk="0" h="484" w="1237">
                  <a:moveTo>
                    <a:pt x="234" y="1"/>
                  </a:moveTo>
                  <a:cubicBezTo>
                    <a:pt x="0" y="1"/>
                    <a:pt x="0" y="483"/>
                    <a:pt x="234" y="483"/>
                  </a:cubicBezTo>
                  <a:cubicBezTo>
                    <a:pt x="242" y="483"/>
                    <a:pt x="251" y="482"/>
                    <a:pt x="259" y="481"/>
                  </a:cubicBezTo>
                  <a:lnTo>
                    <a:pt x="968" y="481"/>
                  </a:lnTo>
                  <a:cubicBezTo>
                    <a:pt x="977" y="482"/>
                    <a:pt x="986" y="483"/>
                    <a:pt x="995" y="483"/>
                  </a:cubicBezTo>
                  <a:cubicBezTo>
                    <a:pt x="1236" y="483"/>
                    <a:pt x="1236" y="1"/>
                    <a:pt x="995" y="1"/>
                  </a:cubicBezTo>
                  <a:cubicBezTo>
                    <a:pt x="986" y="1"/>
                    <a:pt x="977" y="1"/>
                    <a:pt x="968" y="3"/>
                  </a:cubicBezTo>
                  <a:lnTo>
                    <a:pt x="259" y="3"/>
                  </a:lnTo>
                  <a:cubicBezTo>
                    <a:pt x="251" y="1"/>
                    <a:pt x="242" y="1"/>
                    <a:pt x="234" y="1"/>
                  </a:cubicBez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4898374" y="2711543"/>
              <a:ext cx="359421" cy="18618"/>
            </a:xfrm>
            <a:custGeom>
              <a:rect b="b" l="l" r="r" t="t"/>
              <a:pathLst>
                <a:path extrusionOk="0" h="709" w="13687">
                  <a:moveTo>
                    <a:pt x="1" y="0"/>
                  </a:moveTo>
                  <a:lnTo>
                    <a:pt x="1" y="708"/>
                  </a:lnTo>
                  <a:lnTo>
                    <a:pt x="13686" y="708"/>
                  </a:lnTo>
                  <a:lnTo>
                    <a:pt x="13686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4891468" y="2711543"/>
              <a:ext cx="13603" cy="61081"/>
            </a:xfrm>
            <a:custGeom>
              <a:rect b="b" l="l" r="r" t="t"/>
              <a:pathLst>
                <a:path extrusionOk="0" h="2326" w="518">
                  <a:moveTo>
                    <a:pt x="24" y="0"/>
                  </a:moveTo>
                  <a:lnTo>
                    <a:pt x="24" y="2125"/>
                  </a:lnTo>
                  <a:cubicBezTo>
                    <a:pt x="0" y="2259"/>
                    <a:pt x="130" y="2326"/>
                    <a:pt x="259" y="2326"/>
                  </a:cubicBezTo>
                  <a:cubicBezTo>
                    <a:pt x="388" y="2326"/>
                    <a:pt x="517" y="2259"/>
                    <a:pt x="493" y="2125"/>
                  </a:cubicBezTo>
                  <a:lnTo>
                    <a:pt x="493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5251728" y="2711543"/>
              <a:ext cx="12342" cy="61081"/>
            </a:xfrm>
            <a:custGeom>
              <a:rect b="b" l="l" r="r" t="t"/>
              <a:pathLst>
                <a:path extrusionOk="0" h="2326" w="470">
                  <a:moveTo>
                    <a:pt x="0" y="0"/>
                  </a:moveTo>
                  <a:lnTo>
                    <a:pt x="0" y="2125"/>
                  </a:lnTo>
                  <a:cubicBezTo>
                    <a:pt x="20" y="2259"/>
                    <a:pt x="127" y="2326"/>
                    <a:pt x="235" y="2326"/>
                  </a:cubicBezTo>
                  <a:cubicBezTo>
                    <a:pt x="343" y="2326"/>
                    <a:pt x="450" y="2259"/>
                    <a:pt x="469" y="2125"/>
                  </a:cubicBezTo>
                  <a:lnTo>
                    <a:pt x="469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4935322" y="2578851"/>
              <a:ext cx="111868" cy="126416"/>
            </a:xfrm>
            <a:custGeom>
              <a:rect b="b" l="l" r="r" t="t"/>
              <a:pathLst>
                <a:path extrusionOk="0" h="4814" w="4260">
                  <a:moveTo>
                    <a:pt x="1417" y="0"/>
                  </a:moveTo>
                  <a:lnTo>
                    <a:pt x="1417" y="708"/>
                  </a:lnTo>
                  <a:cubicBezTo>
                    <a:pt x="1417" y="881"/>
                    <a:pt x="1321" y="1043"/>
                    <a:pt x="1158" y="1129"/>
                  </a:cubicBezTo>
                  <a:lnTo>
                    <a:pt x="393" y="1512"/>
                  </a:lnTo>
                  <a:cubicBezTo>
                    <a:pt x="153" y="1627"/>
                    <a:pt x="0" y="1876"/>
                    <a:pt x="0" y="2144"/>
                  </a:cubicBezTo>
                  <a:lnTo>
                    <a:pt x="0" y="4106"/>
                  </a:lnTo>
                  <a:cubicBezTo>
                    <a:pt x="0" y="4498"/>
                    <a:pt x="326" y="4814"/>
                    <a:pt x="709" y="4814"/>
                  </a:cubicBezTo>
                  <a:lnTo>
                    <a:pt x="4250" y="4814"/>
                  </a:lnTo>
                  <a:lnTo>
                    <a:pt x="4250" y="2144"/>
                  </a:lnTo>
                  <a:cubicBezTo>
                    <a:pt x="4259" y="1876"/>
                    <a:pt x="4106" y="1627"/>
                    <a:pt x="3867" y="1512"/>
                  </a:cubicBezTo>
                  <a:lnTo>
                    <a:pt x="3101" y="1129"/>
                  </a:lnTo>
                  <a:cubicBezTo>
                    <a:pt x="2938" y="1043"/>
                    <a:pt x="2843" y="881"/>
                    <a:pt x="2833" y="708"/>
                  </a:cubicBezTo>
                  <a:lnTo>
                    <a:pt x="2833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4"/>
            <p:cNvSpPr/>
            <p:nvPr/>
          </p:nvSpPr>
          <p:spPr>
            <a:xfrm>
              <a:off x="4972270" y="2578851"/>
              <a:ext cx="37972" cy="24632"/>
            </a:xfrm>
            <a:custGeom>
              <a:rect b="b" l="l" r="r" t="t"/>
              <a:pathLst>
                <a:path extrusionOk="0" h="938" w="1446">
                  <a:moveTo>
                    <a:pt x="10" y="0"/>
                  </a:moveTo>
                  <a:lnTo>
                    <a:pt x="10" y="708"/>
                  </a:lnTo>
                  <a:cubicBezTo>
                    <a:pt x="10" y="737"/>
                    <a:pt x="10" y="766"/>
                    <a:pt x="0" y="794"/>
                  </a:cubicBezTo>
                  <a:cubicBezTo>
                    <a:pt x="230" y="890"/>
                    <a:pt x="469" y="938"/>
                    <a:pt x="728" y="938"/>
                  </a:cubicBezTo>
                  <a:cubicBezTo>
                    <a:pt x="967" y="938"/>
                    <a:pt x="1216" y="890"/>
                    <a:pt x="1445" y="794"/>
                  </a:cubicBezTo>
                  <a:cubicBezTo>
                    <a:pt x="1436" y="766"/>
                    <a:pt x="1426" y="737"/>
                    <a:pt x="1426" y="708"/>
                  </a:cubicBezTo>
                  <a:lnTo>
                    <a:pt x="1426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4"/>
            <p:cNvSpPr/>
            <p:nvPr/>
          </p:nvSpPr>
          <p:spPr>
            <a:xfrm>
              <a:off x="4935322" y="2611256"/>
              <a:ext cx="111868" cy="94011"/>
            </a:xfrm>
            <a:custGeom>
              <a:rect b="b" l="l" r="r" t="t"/>
              <a:pathLst>
                <a:path extrusionOk="0" h="3580" w="4260">
                  <a:moveTo>
                    <a:pt x="938" y="1"/>
                  </a:moveTo>
                  <a:lnTo>
                    <a:pt x="393" y="278"/>
                  </a:lnTo>
                  <a:cubicBezTo>
                    <a:pt x="153" y="393"/>
                    <a:pt x="0" y="642"/>
                    <a:pt x="0" y="910"/>
                  </a:cubicBezTo>
                  <a:lnTo>
                    <a:pt x="0" y="2872"/>
                  </a:lnTo>
                  <a:cubicBezTo>
                    <a:pt x="0" y="3264"/>
                    <a:pt x="326" y="3580"/>
                    <a:pt x="718" y="3580"/>
                  </a:cubicBezTo>
                  <a:lnTo>
                    <a:pt x="4259" y="3580"/>
                  </a:lnTo>
                  <a:lnTo>
                    <a:pt x="4259" y="910"/>
                  </a:lnTo>
                  <a:cubicBezTo>
                    <a:pt x="4259" y="642"/>
                    <a:pt x="4106" y="393"/>
                    <a:pt x="3867" y="278"/>
                  </a:cubicBezTo>
                  <a:lnTo>
                    <a:pt x="3321" y="1"/>
                  </a:lnTo>
                  <a:cubicBezTo>
                    <a:pt x="3044" y="436"/>
                    <a:pt x="2587" y="654"/>
                    <a:pt x="2130" y="654"/>
                  </a:cubicBezTo>
                  <a:cubicBezTo>
                    <a:pt x="1673" y="654"/>
                    <a:pt x="1216" y="436"/>
                    <a:pt x="9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4"/>
            <p:cNvSpPr/>
            <p:nvPr/>
          </p:nvSpPr>
          <p:spPr>
            <a:xfrm>
              <a:off x="5022269" y="2623835"/>
              <a:ext cx="24921" cy="81432"/>
            </a:xfrm>
            <a:custGeom>
              <a:rect b="b" l="l" r="r" t="t"/>
              <a:pathLst>
                <a:path extrusionOk="0" h="3101" w="949">
                  <a:moveTo>
                    <a:pt x="805" y="0"/>
                  </a:moveTo>
                  <a:lnTo>
                    <a:pt x="173" y="498"/>
                  </a:lnTo>
                  <a:cubicBezTo>
                    <a:pt x="68" y="584"/>
                    <a:pt x="1" y="728"/>
                    <a:pt x="1" y="871"/>
                  </a:cubicBezTo>
                  <a:lnTo>
                    <a:pt x="1" y="3101"/>
                  </a:lnTo>
                  <a:lnTo>
                    <a:pt x="948" y="3101"/>
                  </a:lnTo>
                  <a:lnTo>
                    <a:pt x="948" y="431"/>
                  </a:lnTo>
                  <a:cubicBezTo>
                    <a:pt x="939" y="278"/>
                    <a:pt x="891" y="125"/>
                    <a:pt x="8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4"/>
            <p:cNvSpPr/>
            <p:nvPr/>
          </p:nvSpPr>
          <p:spPr>
            <a:xfrm>
              <a:off x="4935322" y="2624071"/>
              <a:ext cx="55803" cy="81196"/>
            </a:xfrm>
            <a:custGeom>
              <a:rect b="b" l="l" r="r" t="t"/>
              <a:pathLst>
                <a:path extrusionOk="0" h="3092" w="2125">
                  <a:moveTo>
                    <a:pt x="144" y="1"/>
                  </a:moveTo>
                  <a:cubicBezTo>
                    <a:pt x="58" y="125"/>
                    <a:pt x="0" y="269"/>
                    <a:pt x="0" y="422"/>
                  </a:cubicBezTo>
                  <a:lnTo>
                    <a:pt x="0" y="2384"/>
                  </a:lnTo>
                  <a:cubicBezTo>
                    <a:pt x="0" y="2776"/>
                    <a:pt x="326" y="3092"/>
                    <a:pt x="709" y="3092"/>
                  </a:cubicBezTo>
                  <a:lnTo>
                    <a:pt x="2125" y="3092"/>
                  </a:lnTo>
                  <a:lnTo>
                    <a:pt x="2125" y="2154"/>
                  </a:lnTo>
                  <a:lnTo>
                    <a:pt x="1187" y="2154"/>
                  </a:lnTo>
                  <a:cubicBezTo>
                    <a:pt x="1053" y="2144"/>
                    <a:pt x="948" y="2039"/>
                    <a:pt x="948" y="1915"/>
                  </a:cubicBezTo>
                  <a:lnTo>
                    <a:pt x="948" y="862"/>
                  </a:lnTo>
                  <a:cubicBezTo>
                    <a:pt x="948" y="719"/>
                    <a:pt x="881" y="585"/>
                    <a:pt x="776" y="498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4"/>
            <p:cNvSpPr/>
            <p:nvPr/>
          </p:nvSpPr>
          <p:spPr>
            <a:xfrm>
              <a:off x="4966492" y="2475807"/>
              <a:ext cx="49526" cy="43487"/>
            </a:xfrm>
            <a:custGeom>
              <a:rect b="b" l="l" r="r" t="t"/>
              <a:pathLst>
                <a:path extrusionOk="0" h="1656" w="1886">
                  <a:moveTo>
                    <a:pt x="938" y="0"/>
                  </a:moveTo>
                  <a:cubicBezTo>
                    <a:pt x="421" y="0"/>
                    <a:pt x="0" y="374"/>
                    <a:pt x="0" y="823"/>
                  </a:cubicBezTo>
                  <a:cubicBezTo>
                    <a:pt x="0" y="1283"/>
                    <a:pt x="421" y="1656"/>
                    <a:pt x="938" y="1656"/>
                  </a:cubicBezTo>
                  <a:cubicBezTo>
                    <a:pt x="1464" y="1656"/>
                    <a:pt x="1885" y="1283"/>
                    <a:pt x="1885" y="823"/>
                  </a:cubicBezTo>
                  <a:cubicBezTo>
                    <a:pt x="1885" y="374"/>
                    <a:pt x="1464" y="0"/>
                    <a:pt x="9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4"/>
            <p:cNvSpPr/>
            <p:nvPr/>
          </p:nvSpPr>
          <p:spPr>
            <a:xfrm>
              <a:off x="4966230" y="2475807"/>
              <a:ext cx="34453" cy="43487"/>
            </a:xfrm>
            <a:custGeom>
              <a:rect b="b" l="l" r="r" t="t"/>
              <a:pathLst>
                <a:path extrusionOk="0" h="1656" w="1312">
                  <a:moveTo>
                    <a:pt x="948" y="0"/>
                  </a:moveTo>
                  <a:cubicBezTo>
                    <a:pt x="431" y="0"/>
                    <a:pt x="1" y="374"/>
                    <a:pt x="1" y="833"/>
                  </a:cubicBezTo>
                  <a:cubicBezTo>
                    <a:pt x="1" y="1283"/>
                    <a:pt x="431" y="1656"/>
                    <a:pt x="948" y="1656"/>
                  </a:cubicBezTo>
                  <a:cubicBezTo>
                    <a:pt x="1072" y="1656"/>
                    <a:pt x="1187" y="1637"/>
                    <a:pt x="1312" y="1599"/>
                  </a:cubicBezTo>
                  <a:cubicBezTo>
                    <a:pt x="967" y="1493"/>
                    <a:pt x="728" y="1177"/>
                    <a:pt x="718" y="823"/>
                  </a:cubicBezTo>
                  <a:cubicBezTo>
                    <a:pt x="728" y="469"/>
                    <a:pt x="967" y="163"/>
                    <a:pt x="1312" y="67"/>
                  </a:cubicBezTo>
                  <a:cubicBezTo>
                    <a:pt x="1187" y="19"/>
                    <a:pt x="1072" y="0"/>
                    <a:pt x="9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4"/>
            <p:cNvSpPr/>
            <p:nvPr/>
          </p:nvSpPr>
          <p:spPr>
            <a:xfrm>
              <a:off x="4947874" y="2494399"/>
              <a:ext cx="86737" cy="86737"/>
            </a:xfrm>
            <a:custGeom>
              <a:rect b="b" l="l" r="r" t="t"/>
              <a:pathLst>
                <a:path extrusionOk="0" h="3303" w="3303">
                  <a:moveTo>
                    <a:pt x="1647" y="0"/>
                  </a:moveTo>
                  <a:cubicBezTo>
                    <a:pt x="738" y="0"/>
                    <a:pt x="1" y="737"/>
                    <a:pt x="1" y="1656"/>
                  </a:cubicBezTo>
                  <a:cubicBezTo>
                    <a:pt x="1" y="2565"/>
                    <a:pt x="738" y="3302"/>
                    <a:pt x="1647" y="3302"/>
                  </a:cubicBezTo>
                  <a:cubicBezTo>
                    <a:pt x="2566" y="3302"/>
                    <a:pt x="3303" y="2565"/>
                    <a:pt x="3303" y="1656"/>
                  </a:cubicBezTo>
                  <a:cubicBezTo>
                    <a:pt x="3303" y="737"/>
                    <a:pt x="2566" y="0"/>
                    <a:pt x="16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4"/>
            <p:cNvSpPr/>
            <p:nvPr/>
          </p:nvSpPr>
          <p:spPr>
            <a:xfrm>
              <a:off x="4963472" y="2494399"/>
              <a:ext cx="72898" cy="78176"/>
            </a:xfrm>
            <a:custGeom>
              <a:rect b="b" l="l" r="r" t="t"/>
              <a:pathLst>
                <a:path extrusionOk="0" h="2977" w="2776">
                  <a:moveTo>
                    <a:pt x="1063" y="0"/>
                  </a:moveTo>
                  <a:cubicBezTo>
                    <a:pt x="268" y="0"/>
                    <a:pt x="0" y="1092"/>
                    <a:pt x="718" y="1436"/>
                  </a:cubicBezTo>
                  <a:cubicBezTo>
                    <a:pt x="737" y="1446"/>
                    <a:pt x="756" y="1455"/>
                    <a:pt x="775" y="1465"/>
                  </a:cubicBezTo>
                  <a:lnTo>
                    <a:pt x="1598" y="2958"/>
                  </a:lnTo>
                  <a:cubicBezTo>
                    <a:pt x="1598" y="2958"/>
                    <a:pt x="1819" y="2967"/>
                    <a:pt x="2039" y="2977"/>
                  </a:cubicBezTo>
                  <a:cubicBezTo>
                    <a:pt x="2527" y="2613"/>
                    <a:pt x="2776" y="2020"/>
                    <a:pt x="2689" y="1426"/>
                  </a:cubicBezTo>
                  <a:cubicBezTo>
                    <a:pt x="2594" y="747"/>
                    <a:pt x="2087" y="192"/>
                    <a:pt x="1417" y="39"/>
                  </a:cubicBezTo>
                  <a:cubicBezTo>
                    <a:pt x="1302" y="20"/>
                    <a:pt x="1177" y="0"/>
                    <a:pt x="10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4"/>
            <p:cNvSpPr/>
            <p:nvPr/>
          </p:nvSpPr>
          <p:spPr>
            <a:xfrm>
              <a:off x="4953914" y="2532660"/>
              <a:ext cx="74421" cy="61028"/>
            </a:xfrm>
            <a:custGeom>
              <a:rect b="b" l="l" r="r" t="t"/>
              <a:pathLst>
                <a:path extrusionOk="0" h="2324" w="2834">
                  <a:moveTo>
                    <a:pt x="1093" y="0"/>
                  </a:moveTo>
                  <a:cubicBezTo>
                    <a:pt x="1006" y="0"/>
                    <a:pt x="921" y="53"/>
                    <a:pt x="881" y="132"/>
                  </a:cubicBezTo>
                  <a:cubicBezTo>
                    <a:pt x="804" y="295"/>
                    <a:pt x="699" y="438"/>
                    <a:pt x="565" y="563"/>
                  </a:cubicBezTo>
                  <a:cubicBezTo>
                    <a:pt x="431" y="668"/>
                    <a:pt x="297" y="764"/>
                    <a:pt x="144" y="840"/>
                  </a:cubicBezTo>
                  <a:cubicBezTo>
                    <a:pt x="58" y="888"/>
                    <a:pt x="1" y="984"/>
                    <a:pt x="20" y="1089"/>
                  </a:cubicBezTo>
                  <a:cubicBezTo>
                    <a:pt x="106" y="1797"/>
                    <a:pt x="709" y="2324"/>
                    <a:pt x="1427" y="2324"/>
                  </a:cubicBezTo>
                  <a:cubicBezTo>
                    <a:pt x="2163" y="2324"/>
                    <a:pt x="2776" y="1750"/>
                    <a:pt x="2833" y="1013"/>
                  </a:cubicBezTo>
                  <a:cubicBezTo>
                    <a:pt x="2833" y="946"/>
                    <a:pt x="2805" y="879"/>
                    <a:pt x="2757" y="831"/>
                  </a:cubicBezTo>
                  <a:cubicBezTo>
                    <a:pt x="2288" y="438"/>
                    <a:pt x="1742" y="161"/>
                    <a:pt x="1149" y="8"/>
                  </a:cubicBezTo>
                  <a:cubicBezTo>
                    <a:pt x="1131" y="3"/>
                    <a:pt x="1112" y="0"/>
                    <a:pt x="1093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4"/>
            <p:cNvSpPr/>
            <p:nvPr/>
          </p:nvSpPr>
          <p:spPr>
            <a:xfrm>
              <a:off x="4953914" y="2532660"/>
              <a:ext cx="74657" cy="60529"/>
            </a:xfrm>
            <a:custGeom>
              <a:rect b="b" l="l" r="r" t="t"/>
              <a:pathLst>
                <a:path extrusionOk="0" h="2305" w="2843">
                  <a:moveTo>
                    <a:pt x="1093" y="0"/>
                  </a:moveTo>
                  <a:cubicBezTo>
                    <a:pt x="1006" y="0"/>
                    <a:pt x="921" y="53"/>
                    <a:pt x="881" y="132"/>
                  </a:cubicBezTo>
                  <a:cubicBezTo>
                    <a:pt x="824" y="247"/>
                    <a:pt x="757" y="352"/>
                    <a:pt x="670" y="448"/>
                  </a:cubicBezTo>
                  <a:cubicBezTo>
                    <a:pt x="632" y="486"/>
                    <a:pt x="603" y="525"/>
                    <a:pt x="565" y="563"/>
                  </a:cubicBezTo>
                  <a:cubicBezTo>
                    <a:pt x="431" y="668"/>
                    <a:pt x="297" y="764"/>
                    <a:pt x="144" y="840"/>
                  </a:cubicBezTo>
                  <a:cubicBezTo>
                    <a:pt x="58" y="888"/>
                    <a:pt x="1" y="984"/>
                    <a:pt x="20" y="1089"/>
                  </a:cubicBezTo>
                  <a:cubicBezTo>
                    <a:pt x="106" y="1711"/>
                    <a:pt x="584" y="2209"/>
                    <a:pt x="1206" y="2305"/>
                  </a:cubicBezTo>
                  <a:cubicBezTo>
                    <a:pt x="891" y="2104"/>
                    <a:pt x="699" y="1750"/>
                    <a:pt x="718" y="1376"/>
                  </a:cubicBezTo>
                  <a:lnTo>
                    <a:pt x="718" y="1041"/>
                  </a:lnTo>
                  <a:cubicBezTo>
                    <a:pt x="766" y="1003"/>
                    <a:pt x="824" y="965"/>
                    <a:pt x="871" y="907"/>
                  </a:cubicBezTo>
                  <a:cubicBezTo>
                    <a:pt x="1005" y="793"/>
                    <a:pt x="1120" y="659"/>
                    <a:pt x="1216" y="515"/>
                  </a:cubicBezTo>
                  <a:cubicBezTo>
                    <a:pt x="1666" y="649"/>
                    <a:pt x="2087" y="879"/>
                    <a:pt x="2441" y="1185"/>
                  </a:cubicBezTo>
                  <a:cubicBezTo>
                    <a:pt x="2489" y="1223"/>
                    <a:pt x="2604" y="1328"/>
                    <a:pt x="2728" y="1443"/>
                  </a:cubicBezTo>
                  <a:cubicBezTo>
                    <a:pt x="2786" y="1309"/>
                    <a:pt x="2824" y="1166"/>
                    <a:pt x="2833" y="1013"/>
                  </a:cubicBezTo>
                  <a:cubicBezTo>
                    <a:pt x="2843" y="946"/>
                    <a:pt x="2805" y="869"/>
                    <a:pt x="2757" y="831"/>
                  </a:cubicBezTo>
                  <a:cubicBezTo>
                    <a:pt x="2288" y="438"/>
                    <a:pt x="1742" y="161"/>
                    <a:pt x="1149" y="8"/>
                  </a:cubicBezTo>
                  <a:cubicBezTo>
                    <a:pt x="1131" y="3"/>
                    <a:pt x="1112" y="0"/>
                    <a:pt x="1093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4"/>
            <p:cNvSpPr/>
            <p:nvPr/>
          </p:nvSpPr>
          <p:spPr>
            <a:xfrm>
              <a:off x="4892098" y="2711543"/>
              <a:ext cx="12342" cy="18618"/>
            </a:xfrm>
            <a:custGeom>
              <a:rect b="b" l="l" r="r" t="t"/>
              <a:pathLst>
                <a:path extrusionOk="0" h="709" w="470">
                  <a:moveTo>
                    <a:pt x="0" y="0"/>
                  </a:moveTo>
                  <a:lnTo>
                    <a:pt x="0" y="708"/>
                  </a:lnTo>
                  <a:lnTo>
                    <a:pt x="469" y="708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4"/>
            <p:cNvSpPr/>
            <p:nvPr/>
          </p:nvSpPr>
          <p:spPr>
            <a:xfrm>
              <a:off x="5251728" y="2711543"/>
              <a:ext cx="12342" cy="18618"/>
            </a:xfrm>
            <a:custGeom>
              <a:rect b="b" l="l" r="r" t="t"/>
              <a:pathLst>
                <a:path extrusionOk="0" h="709" w="470">
                  <a:moveTo>
                    <a:pt x="0" y="0"/>
                  </a:moveTo>
                  <a:lnTo>
                    <a:pt x="0" y="708"/>
                  </a:lnTo>
                  <a:lnTo>
                    <a:pt x="469" y="708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4"/>
            <p:cNvSpPr/>
            <p:nvPr/>
          </p:nvSpPr>
          <p:spPr>
            <a:xfrm>
              <a:off x="4879047" y="2705188"/>
              <a:ext cx="398075" cy="12474"/>
            </a:xfrm>
            <a:custGeom>
              <a:rect b="b" l="l" r="r" t="t"/>
              <a:pathLst>
                <a:path extrusionOk="0" h="475" w="15159">
                  <a:moveTo>
                    <a:pt x="227" y="0"/>
                  </a:moveTo>
                  <a:cubicBezTo>
                    <a:pt x="1" y="0"/>
                    <a:pt x="1" y="475"/>
                    <a:pt x="227" y="475"/>
                  </a:cubicBezTo>
                  <a:cubicBezTo>
                    <a:pt x="237" y="475"/>
                    <a:pt x="247" y="474"/>
                    <a:pt x="258" y="472"/>
                  </a:cubicBezTo>
                  <a:lnTo>
                    <a:pt x="14901" y="472"/>
                  </a:lnTo>
                  <a:cubicBezTo>
                    <a:pt x="14911" y="474"/>
                    <a:pt x="14922" y="475"/>
                    <a:pt x="14932" y="475"/>
                  </a:cubicBezTo>
                  <a:cubicBezTo>
                    <a:pt x="15158" y="475"/>
                    <a:pt x="15158" y="0"/>
                    <a:pt x="14932" y="0"/>
                  </a:cubicBezTo>
                  <a:cubicBezTo>
                    <a:pt x="14922" y="0"/>
                    <a:pt x="14911" y="1"/>
                    <a:pt x="14901" y="3"/>
                  </a:cubicBezTo>
                  <a:lnTo>
                    <a:pt x="258" y="3"/>
                  </a:lnTo>
                  <a:cubicBezTo>
                    <a:pt x="247" y="1"/>
                    <a:pt x="237" y="0"/>
                    <a:pt x="227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4"/>
            <p:cNvSpPr/>
            <p:nvPr/>
          </p:nvSpPr>
          <p:spPr>
            <a:xfrm>
              <a:off x="4960190" y="2692688"/>
              <a:ext cx="37237" cy="12579"/>
            </a:xfrm>
            <a:custGeom>
              <a:rect b="b" l="l" r="r" t="t"/>
              <a:pathLst>
                <a:path extrusionOk="0" h="479" w="1418">
                  <a:moveTo>
                    <a:pt x="240" y="0"/>
                  </a:moveTo>
                  <a:cubicBezTo>
                    <a:pt x="106" y="0"/>
                    <a:pt x="1" y="106"/>
                    <a:pt x="1" y="240"/>
                  </a:cubicBezTo>
                  <a:cubicBezTo>
                    <a:pt x="1" y="374"/>
                    <a:pt x="106" y="479"/>
                    <a:pt x="240" y="479"/>
                  </a:cubicBezTo>
                  <a:lnTo>
                    <a:pt x="1417" y="479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4"/>
            <p:cNvSpPr/>
            <p:nvPr/>
          </p:nvSpPr>
          <p:spPr>
            <a:xfrm>
              <a:off x="4984822" y="2643188"/>
              <a:ext cx="86999" cy="62341"/>
            </a:xfrm>
            <a:custGeom>
              <a:rect b="b" l="l" r="r" t="t"/>
              <a:pathLst>
                <a:path extrusionOk="0" h="2374" w="3313">
                  <a:moveTo>
                    <a:pt x="250" y="0"/>
                  </a:moveTo>
                  <a:cubicBezTo>
                    <a:pt x="116" y="0"/>
                    <a:pt x="1" y="105"/>
                    <a:pt x="1" y="239"/>
                  </a:cubicBezTo>
                  <a:lnTo>
                    <a:pt x="1" y="2134"/>
                  </a:lnTo>
                  <a:cubicBezTo>
                    <a:pt x="1" y="2259"/>
                    <a:pt x="106" y="2374"/>
                    <a:pt x="240" y="2374"/>
                  </a:cubicBezTo>
                  <a:lnTo>
                    <a:pt x="3073" y="2374"/>
                  </a:lnTo>
                  <a:cubicBezTo>
                    <a:pt x="3207" y="2374"/>
                    <a:pt x="3312" y="2259"/>
                    <a:pt x="3312" y="2134"/>
                  </a:cubicBezTo>
                  <a:lnTo>
                    <a:pt x="3312" y="239"/>
                  </a:lnTo>
                  <a:cubicBezTo>
                    <a:pt x="3312" y="105"/>
                    <a:pt x="3207" y="0"/>
                    <a:pt x="3073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4"/>
            <p:cNvSpPr/>
            <p:nvPr/>
          </p:nvSpPr>
          <p:spPr>
            <a:xfrm>
              <a:off x="5015257" y="2667978"/>
              <a:ext cx="26365" cy="12500"/>
            </a:xfrm>
            <a:custGeom>
              <a:rect b="b" l="l" r="r" t="t"/>
              <a:pathLst>
                <a:path extrusionOk="0" h="476" w="1004">
                  <a:moveTo>
                    <a:pt x="235" y="1"/>
                  </a:moveTo>
                  <a:cubicBezTo>
                    <a:pt x="1" y="1"/>
                    <a:pt x="1" y="475"/>
                    <a:pt x="235" y="475"/>
                  </a:cubicBezTo>
                  <a:cubicBezTo>
                    <a:pt x="246" y="475"/>
                    <a:pt x="256" y="474"/>
                    <a:pt x="268" y="472"/>
                  </a:cubicBezTo>
                  <a:lnTo>
                    <a:pt x="737" y="472"/>
                  </a:lnTo>
                  <a:cubicBezTo>
                    <a:pt x="748" y="474"/>
                    <a:pt x="759" y="475"/>
                    <a:pt x="769" y="475"/>
                  </a:cubicBezTo>
                  <a:cubicBezTo>
                    <a:pt x="1003" y="475"/>
                    <a:pt x="1003" y="1"/>
                    <a:pt x="769" y="1"/>
                  </a:cubicBezTo>
                  <a:cubicBezTo>
                    <a:pt x="759" y="1"/>
                    <a:pt x="748" y="2"/>
                    <a:pt x="737" y="4"/>
                  </a:cubicBezTo>
                  <a:lnTo>
                    <a:pt x="268" y="4"/>
                  </a:lnTo>
                  <a:cubicBezTo>
                    <a:pt x="256" y="2"/>
                    <a:pt x="246" y="1"/>
                    <a:pt x="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8" name="Google Shape;1798;p54"/>
          <p:cNvGrpSpPr/>
          <p:nvPr/>
        </p:nvGrpSpPr>
        <p:grpSpPr>
          <a:xfrm>
            <a:off x="5586602" y="2821528"/>
            <a:ext cx="732188" cy="854864"/>
            <a:chOff x="3123351" y="1500275"/>
            <a:chExt cx="296781" cy="359232"/>
          </a:xfrm>
        </p:grpSpPr>
        <p:sp>
          <p:nvSpPr>
            <p:cNvPr id="1799" name="Google Shape;1799;p54"/>
            <p:cNvSpPr/>
            <p:nvPr/>
          </p:nvSpPr>
          <p:spPr>
            <a:xfrm>
              <a:off x="3123351" y="1562700"/>
              <a:ext cx="296781" cy="296545"/>
            </a:xfrm>
            <a:custGeom>
              <a:rect b="b" l="l" r="r" t="t"/>
              <a:pathLst>
                <a:path extrusionOk="0" h="11325" w="11334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8806"/>
                  </a:lnTo>
                  <a:lnTo>
                    <a:pt x="258" y="9073"/>
                  </a:lnTo>
                  <a:lnTo>
                    <a:pt x="1813" y="10676"/>
                  </a:lnTo>
                  <a:lnTo>
                    <a:pt x="2452" y="11325"/>
                  </a:lnTo>
                  <a:lnTo>
                    <a:pt x="11114" y="11325"/>
                  </a:lnTo>
                  <a:cubicBezTo>
                    <a:pt x="11238" y="11325"/>
                    <a:pt x="11334" y="11229"/>
                    <a:pt x="11334" y="11105"/>
                  </a:cubicBezTo>
                  <a:lnTo>
                    <a:pt x="11334" y="220"/>
                  </a:lnTo>
                  <a:cubicBezTo>
                    <a:pt x="11334" y="96"/>
                    <a:pt x="11229" y="1"/>
                    <a:pt x="11114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4"/>
            <p:cNvSpPr/>
            <p:nvPr/>
          </p:nvSpPr>
          <p:spPr>
            <a:xfrm>
              <a:off x="3276979" y="1562465"/>
              <a:ext cx="99189" cy="33569"/>
            </a:xfrm>
            <a:custGeom>
              <a:rect b="b" l="l" r="r" t="t"/>
              <a:pathLst>
                <a:path extrusionOk="0" h="1282" w="3788">
                  <a:moveTo>
                    <a:pt x="0" y="0"/>
                  </a:moveTo>
                  <a:cubicBezTo>
                    <a:pt x="344" y="854"/>
                    <a:pt x="1119" y="1281"/>
                    <a:pt x="1894" y="1281"/>
                  </a:cubicBezTo>
                  <a:cubicBezTo>
                    <a:pt x="2669" y="1281"/>
                    <a:pt x="3444" y="854"/>
                    <a:pt x="3788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4"/>
            <p:cNvSpPr/>
            <p:nvPr/>
          </p:nvSpPr>
          <p:spPr>
            <a:xfrm>
              <a:off x="3130081" y="1800277"/>
              <a:ext cx="75963" cy="59230"/>
            </a:xfrm>
            <a:custGeom>
              <a:rect b="b" l="l" r="r" t="t"/>
              <a:pathLst>
                <a:path extrusionOk="0" h="2262" w="2901">
                  <a:moveTo>
                    <a:pt x="1" y="0"/>
                  </a:moveTo>
                  <a:lnTo>
                    <a:pt x="2195" y="2261"/>
                  </a:lnTo>
                  <a:lnTo>
                    <a:pt x="2901" y="2261"/>
                  </a:lnTo>
                  <a:lnTo>
                    <a:pt x="2901" y="172"/>
                  </a:lnTo>
                  <a:cubicBezTo>
                    <a:pt x="2901" y="77"/>
                    <a:pt x="2825" y="0"/>
                    <a:pt x="2729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4"/>
            <p:cNvSpPr/>
            <p:nvPr/>
          </p:nvSpPr>
          <p:spPr>
            <a:xfrm>
              <a:off x="3170799" y="1562465"/>
              <a:ext cx="249334" cy="296781"/>
            </a:xfrm>
            <a:custGeom>
              <a:rect b="b" l="l" r="r" t="t"/>
              <a:pathLst>
                <a:path extrusionOk="0" h="11334" w="9522">
                  <a:moveTo>
                    <a:pt x="8882" y="0"/>
                  </a:moveTo>
                  <a:lnTo>
                    <a:pt x="8882" y="10685"/>
                  </a:lnTo>
                  <a:lnTo>
                    <a:pt x="1" y="10685"/>
                  </a:lnTo>
                  <a:lnTo>
                    <a:pt x="640" y="11334"/>
                  </a:lnTo>
                  <a:lnTo>
                    <a:pt x="9302" y="11334"/>
                  </a:lnTo>
                  <a:cubicBezTo>
                    <a:pt x="9426" y="11334"/>
                    <a:pt x="9522" y="11238"/>
                    <a:pt x="9522" y="11114"/>
                  </a:cubicBezTo>
                  <a:lnTo>
                    <a:pt x="9522" y="229"/>
                  </a:lnTo>
                  <a:cubicBezTo>
                    <a:pt x="9522" y="105"/>
                    <a:pt x="9426" y="10"/>
                    <a:pt x="9302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4"/>
            <p:cNvSpPr/>
            <p:nvPr/>
          </p:nvSpPr>
          <p:spPr>
            <a:xfrm>
              <a:off x="3123351" y="1793285"/>
              <a:ext cx="64206" cy="66222"/>
            </a:xfrm>
            <a:custGeom>
              <a:rect b="b" l="l" r="r" t="t"/>
              <a:pathLst>
                <a:path extrusionOk="0" h="2529" w="2452">
                  <a:moveTo>
                    <a:pt x="0" y="0"/>
                  </a:moveTo>
                  <a:lnTo>
                    <a:pt x="2452" y="2528"/>
                  </a:lnTo>
                  <a:lnTo>
                    <a:pt x="2452" y="220"/>
                  </a:lnTo>
                  <a:cubicBezTo>
                    <a:pt x="2452" y="96"/>
                    <a:pt x="2347" y="0"/>
                    <a:pt x="2223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4"/>
            <p:cNvSpPr/>
            <p:nvPr/>
          </p:nvSpPr>
          <p:spPr>
            <a:xfrm>
              <a:off x="3251998" y="1787787"/>
              <a:ext cx="131658" cy="11024"/>
            </a:xfrm>
            <a:custGeom>
              <a:rect b="b" l="l" r="r" t="t"/>
              <a:pathLst>
                <a:path extrusionOk="0" h="421" w="5028">
                  <a:moveTo>
                    <a:pt x="258" y="0"/>
                  </a:moveTo>
                  <a:cubicBezTo>
                    <a:pt x="0" y="20"/>
                    <a:pt x="0" y="401"/>
                    <a:pt x="258" y="420"/>
                  </a:cubicBezTo>
                  <a:lnTo>
                    <a:pt x="4770" y="420"/>
                  </a:lnTo>
                  <a:cubicBezTo>
                    <a:pt x="5028" y="401"/>
                    <a:pt x="5028" y="20"/>
                    <a:pt x="4770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4"/>
            <p:cNvSpPr/>
            <p:nvPr/>
          </p:nvSpPr>
          <p:spPr>
            <a:xfrm>
              <a:off x="3259304" y="1537432"/>
              <a:ext cx="74234" cy="70516"/>
            </a:xfrm>
            <a:custGeom>
              <a:rect b="b" l="l" r="r" t="t"/>
              <a:pathLst>
                <a:path extrusionOk="0" h="2693" w="2835">
                  <a:moveTo>
                    <a:pt x="2549" y="0"/>
                  </a:moveTo>
                  <a:cubicBezTo>
                    <a:pt x="2507" y="0"/>
                    <a:pt x="2462" y="15"/>
                    <a:pt x="2421" y="50"/>
                  </a:cubicBezTo>
                  <a:lnTo>
                    <a:pt x="131" y="2340"/>
                  </a:lnTo>
                  <a:cubicBezTo>
                    <a:pt x="1" y="2461"/>
                    <a:pt x="90" y="2693"/>
                    <a:pt x="273" y="2693"/>
                  </a:cubicBezTo>
                  <a:cubicBezTo>
                    <a:pt x="277" y="2693"/>
                    <a:pt x="280" y="2693"/>
                    <a:pt x="284" y="2693"/>
                  </a:cubicBezTo>
                  <a:cubicBezTo>
                    <a:pt x="332" y="2693"/>
                    <a:pt x="389" y="2674"/>
                    <a:pt x="427" y="2635"/>
                  </a:cubicBezTo>
                  <a:lnTo>
                    <a:pt x="2707" y="346"/>
                  </a:lnTo>
                  <a:cubicBezTo>
                    <a:pt x="2834" y="196"/>
                    <a:pt x="2704" y="0"/>
                    <a:pt x="2549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4"/>
            <p:cNvSpPr/>
            <p:nvPr/>
          </p:nvSpPr>
          <p:spPr>
            <a:xfrm>
              <a:off x="3283970" y="1500275"/>
              <a:ext cx="84944" cy="84944"/>
            </a:xfrm>
            <a:custGeom>
              <a:rect b="b" l="l" r="r" t="t"/>
              <a:pathLst>
                <a:path extrusionOk="0" h="3244" w="3244">
                  <a:moveTo>
                    <a:pt x="1622" y="0"/>
                  </a:moveTo>
                  <a:cubicBezTo>
                    <a:pt x="725" y="0"/>
                    <a:pt x="0" y="725"/>
                    <a:pt x="0" y="1622"/>
                  </a:cubicBezTo>
                  <a:cubicBezTo>
                    <a:pt x="0" y="2519"/>
                    <a:pt x="725" y="3244"/>
                    <a:pt x="1622" y="3244"/>
                  </a:cubicBezTo>
                  <a:cubicBezTo>
                    <a:pt x="2519" y="3244"/>
                    <a:pt x="3244" y="2519"/>
                    <a:pt x="3244" y="1622"/>
                  </a:cubicBezTo>
                  <a:cubicBezTo>
                    <a:pt x="3244" y="725"/>
                    <a:pt x="2519" y="0"/>
                    <a:pt x="1622" y="0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4"/>
            <p:cNvSpPr/>
            <p:nvPr/>
          </p:nvSpPr>
          <p:spPr>
            <a:xfrm>
              <a:off x="3185803" y="1633662"/>
              <a:ext cx="171878" cy="19743"/>
            </a:xfrm>
            <a:custGeom>
              <a:rect b="b" l="l" r="r" t="t"/>
              <a:pathLst>
                <a:path extrusionOk="0" h="754" w="6564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525"/>
                  </a:lnTo>
                  <a:cubicBezTo>
                    <a:pt x="0" y="649"/>
                    <a:pt x="96" y="754"/>
                    <a:pt x="220" y="754"/>
                  </a:cubicBezTo>
                  <a:lnTo>
                    <a:pt x="6344" y="754"/>
                  </a:lnTo>
                  <a:cubicBezTo>
                    <a:pt x="6468" y="744"/>
                    <a:pt x="6564" y="649"/>
                    <a:pt x="6564" y="525"/>
                  </a:cubicBezTo>
                  <a:lnTo>
                    <a:pt x="6564" y="220"/>
                  </a:lnTo>
                  <a:cubicBezTo>
                    <a:pt x="6564" y="96"/>
                    <a:pt x="6468" y="0"/>
                    <a:pt x="6344" y="0"/>
                  </a:cubicBezTo>
                  <a:close/>
                </a:path>
              </a:pathLst>
            </a:custGeom>
            <a:solidFill>
              <a:srgbClr val="9DAB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4"/>
            <p:cNvSpPr/>
            <p:nvPr/>
          </p:nvSpPr>
          <p:spPr>
            <a:xfrm>
              <a:off x="3179047" y="1674851"/>
              <a:ext cx="186463" cy="10814"/>
            </a:xfrm>
            <a:custGeom>
              <a:rect b="b" l="l" r="r" t="t"/>
              <a:pathLst>
                <a:path extrusionOk="0" h="413" w="7121">
                  <a:moveTo>
                    <a:pt x="6849" y="0"/>
                  </a:moveTo>
                  <a:cubicBezTo>
                    <a:pt x="6840" y="0"/>
                    <a:pt x="6831" y="1"/>
                    <a:pt x="6822" y="1"/>
                  </a:cubicBezTo>
                  <a:lnTo>
                    <a:pt x="258" y="1"/>
                  </a:lnTo>
                  <a:cubicBezTo>
                    <a:pt x="1" y="20"/>
                    <a:pt x="1" y="393"/>
                    <a:pt x="258" y="412"/>
                  </a:cubicBezTo>
                  <a:lnTo>
                    <a:pt x="6822" y="412"/>
                  </a:lnTo>
                  <a:cubicBezTo>
                    <a:pt x="6828" y="412"/>
                    <a:pt x="6834" y="412"/>
                    <a:pt x="6840" y="412"/>
                  </a:cubicBezTo>
                  <a:cubicBezTo>
                    <a:pt x="7118" y="412"/>
                    <a:pt x="7121" y="0"/>
                    <a:pt x="6849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4"/>
            <p:cNvSpPr/>
            <p:nvPr/>
          </p:nvSpPr>
          <p:spPr>
            <a:xfrm>
              <a:off x="3179047" y="1701847"/>
              <a:ext cx="185390" cy="10762"/>
            </a:xfrm>
            <a:custGeom>
              <a:rect b="b" l="l" r="r" t="t"/>
              <a:pathLst>
                <a:path extrusionOk="0" h="411" w="7080">
                  <a:moveTo>
                    <a:pt x="258" y="1"/>
                  </a:moveTo>
                  <a:cubicBezTo>
                    <a:pt x="1" y="20"/>
                    <a:pt x="1" y="392"/>
                    <a:pt x="258" y="411"/>
                  </a:cubicBezTo>
                  <a:lnTo>
                    <a:pt x="6822" y="411"/>
                  </a:lnTo>
                  <a:cubicBezTo>
                    <a:pt x="7079" y="392"/>
                    <a:pt x="7079" y="20"/>
                    <a:pt x="6822" y="1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0" name="Google Shape;1810;p54"/>
          <p:cNvGrpSpPr/>
          <p:nvPr/>
        </p:nvGrpSpPr>
        <p:grpSpPr>
          <a:xfrm>
            <a:off x="5371127" y="3461115"/>
            <a:ext cx="732188" cy="854864"/>
            <a:chOff x="3123351" y="1500275"/>
            <a:chExt cx="296781" cy="359232"/>
          </a:xfrm>
        </p:grpSpPr>
        <p:sp>
          <p:nvSpPr>
            <p:cNvPr id="1811" name="Google Shape;1811;p54"/>
            <p:cNvSpPr/>
            <p:nvPr/>
          </p:nvSpPr>
          <p:spPr>
            <a:xfrm>
              <a:off x="3123351" y="1562700"/>
              <a:ext cx="296781" cy="296545"/>
            </a:xfrm>
            <a:custGeom>
              <a:rect b="b" l="l" r="r" t="t"/>
              <a:pathLst>
                <a:path extrusionOk="0" h="11325" w="11334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8806"/>
                  </a:lnTo>
                  <a:lnTo>
                    <a:pt x="258" y="9073"/>
                  </a:lnTo>
                  <a:lnTo>
                    <a:pt x="1813" y="10676"/>
                  </a:lnTo>
                  <a:lnTo>
                    <a:pt x="2452" y="11325"/>
                  </a:lnTo>
                  <a:lnTo>
                    <a:pt x="11114" y="11325"/>
                  </a:lnTo>
                  <a:cubicBezTo>
                    <a:pt x="11238" y="11325"/>
                    <a:pt x="11334" y="11229"/>
                    <a:pt x="11334" y="11105"/>
                  </a:cubicBezTo>
                  <a:lnTo>
                    <a:pt x="11334" y="220"/>
                  </a:lnTo>
                  <a:cubicBezTo>
                    <a:pt x="11334" y="96"/>
                    <a:pt x="11229" y="1"/>
                    <a:pt x="11114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4"/>
            <p:cNvSpPr/>
            <p:nvPr/>
          </p:nvSpPr>
          <p:spPr>
            <a:xfrm>
              <a:off x="3276979" y="1562465"/>
              <a:ext cx="99189" cy="33569"/>
            </a:xfrm>
            <a:custGeom>
              <a:rect b="b" l="l" r="r" t="t"/>
              <a:pathLst>
                <a:path extrusionOk="0" h="1282" w="3788">
                  <a:moveTo>
                    <a:pt x="0" y="0"/>
                  </a:moveTo>
                  <a:cubicBezTo>
                    <a:pt x="344" y="854"/>
                    <a:pt x="1119" y="1281"/>
                    <a:pt x="1894" y="1281"/>
                  </a:cubicBezTo>
                  <a:cubicBezTo>
                    <a:pt x="2669" y="1281"/>
                    <a:pt x="3444" y="854"/>
                    <a:pt x="3788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4"/>
            <p:cNvSpPr/>
            <p:nvPr/>
          </p:nvSpPr>
          <p:spPr>
            <a:xfrm>
              <a:off x="3130081" y="1800277"/>
              <a:ext cx="75963" cy="59230"/>
            </a:xfrm>
            <a:custGeom>
              <a:rect b="b" l="l" r="r" t="t"/>
              <a:pathLst>
                <a:path extrusionOk="0" h="2262" w="2901">
                  <a:moveTo>
                    <a:pt x="1" y="0"/>
                  </a:moveTo>
                  <a:lnTo>
                    <a:pt x="2195" y="2261"/>
                  </a:lnTo>
                  <a:lnTo>
                    <a:pt x="2901" y="2261"/>
                  </a:lnTo>
                  <a:lnTo>
                    <a:pt x="2901" y="172"/>
                  </a:lnTo>
                  <a:cubicBezTo>
                    <a:pt x="2901" y="77"/>
                    <a:pt x="2825" y="0"/>
                    <a:pt x="2729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4"/>
            <p:cNvSpPr/>
            <p:nvPr/>
          </p:nvSpPr>
          <p:spPr>
            <a:xfrm>
              <a:off x="3170799" y="1562465"/>
              <a:ext cx="249334" cy="296781"/>
            </a:xfrm>
            <a:custGeom>
              <a:rect b="b" l="l" r="r" t="t"/>
              <a:pathLst>
                <a:path extrusionOk="0" h="11334" w="9522">
                  <a:moveTo>
                    <a:pt x="8882" y="0"/>
                  </a:moveTo>
                  <a:lnTo>
                    <a:pt x="8882" y="10685"/>
                  </a:lnTo>
                  <a:lnTo>
                    <a:pt x="1" y="10685"/>
                  </a:lnTo>
                  <a:lnTo>
                    <a:pt x="640" y="11334"/>
                  </a:lnTo>
                  <a:lnTo>
                    <a:pt x="9302" y="11334"/>
                  </a:lnTo>
                  <a:cubicBezTo>
                    <a:pt x="9426" y="11334"/>
                    <a:pt x="9522" y="11238"/>
                    <a:pt x="9522" y="11114"/>
                  </a:cubicBezTo>
                  <a:lnTo>
                    <a:pt x="9522" y="229"/>
                  </a:lnTo>
                  <a:cubicBezTo>
                    <a:pt x="9522" y="105"/>
                    <a:pt x="9426" y="10"/>
                    <a:pt x="9302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4"/>
            <p:cNvSpPr/>
            <p:nvPr/>
          </p:nvSpPr>
          <p:spPr>
            <a:xfrm>
              <a:off x="3123351" y="1793285"/>
              <a:ext cx="64206" cy="66222"/>
            </a:xfrm>
            <a:custGeom>
              <a:rect b="b" l="l" r="r" t="t"/>
              <a:pathLst>
                <a:path extrusionOk="0" h="2529" w="2452">
                  <a:moveTo>
                    <a:pt x="0" y="0"/>
                  </a:moveTo>
                  <a:lnTo>
                    <a:pt x="2452" y="2528"/>
                  </a:lnTo>
                  <a:lnTo>
                    <a:pt x="2452" y="220"/>
                  </a:lnTo>
                  <a:cubicBezTo>
                    <a:pt x="2452" y="96"/>
                    <a:pt x="2347" y="0"/>
                    <a:pt x="2223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4"/>
            <p:cNvSpPr/>
            <p:nvPr/>
          </p:nvSpPr>
          <p:spPr>
            <a:xfrm>
              <a:off x="3251998" y="1787787"/>
              <a:ext cx="131658" cy="11024"/>
            </a:xfrm>
            <a:custGeom>
              <a:rect b="b" l="l" r="r" t="t"/>
              <a:pathLst>
                <a:path extrusionOk="0" h="421" w="5028">
                  <a:moveTo>
                    <a:pt x="258" y="0"/>
                  </a:moveTo>
                  <a:cubicBezTo>
                    <a:pt x="0" y="20"/>
                    <a:pt x="0" y="401"/>
                    <a:pt x="258" y="420"/>
                  </a:cubicBezTo>
                  <a:lnTo>
                    <a:pt x="4770" y="420"/>
                  </a:lnTo>
                  <a:cubicBezTo>
                    <a:pt x="5028" y="401"/>
                    <a:pt x="5028" y="20"/>
                    <a:pt x="4770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4"/>
            <p:cNvSpPr/>
            <p:nvPr/>
          </p:nvSpPr>
          <p:spPr>
            <a:xfrm>
              <a:off x="3259304" y="1537432"/>
              <a:ext cx="74234" cy="70516"/>
            </a:xfrm>
            <a:custGeom>
              <a:rect b="b" l="l" r="r" t="t"/>
              <a:pathLst>
                <a:path extrusionOk="0" h="2693" w="2835">
                  <a:moveTo>
                    <a:pt x="2549" y="0"/>
                  </a:moveTo>
                  <a:cubicBezTo>
                    <a:pt x="2507" y="0"/>
                    <a:pt x="2462" y="15"/>
                    <a:pt x="2421" y="50"/>
                  </a:cubicBezTo>
                  <a:lnTo>
                    <a:pt x="131" y="2340"/>
                  </a:lnTo>
                  <a:cubicBezTo>
                    <a:pt x="1" y="2461"/>
                    <a:pt x="90" y="2693"/>
                    <a:pt x="273" y="2693"/>
                  </a:cubicBezTo>
                  <a:cubicBezTo>
                    <a:pt x="277" y="2693"/>
                    <a:pt x="280" y="2693"/>
                    <a:pt x="284" y="2693"/>
                  </a:cubicBezTo>
                  <a:cubicBezTo>
                    <a:pt x="332" y="2693"/>
                    <a:pt x="389" y="2674"/>
                    <a:pt x="427" y="2635"/>
                  </a:cubicBezTo>
                  <a:lnTo>
                    <a:pt x="2707" y="346"/>
                  </a:lnTo>
                  <a:cubicBezTo>
                    <a:pt x="2834" y="196"/>
                    <a:pt x="2704" y="0"/>
                    <a:pt x="2549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4"/>
            <p:cNvSpPr/>
            <p:nvPr/>
          </p:nvSpPr>
          <p:spPr>
            <a:xfrm>
              <a:off x="3283970" y="1500275"/>
              <a:ext cx="84944" cy="84944"/>
            </a:xfrm>
            <a:custGeom>
              <a:rect b="b" l="l" r="r" t="t"/>
              <a:pathLst>
                <a:path extrusionOk="0" h="3244" w="3244">
                  <a:moveTo>
                    <a:pt x="1622" y="0"/>
                  </a:moveTo>
                  <a:cubicBezTo>
                    <a:pt x="725" y="0"/>
                    <a:pt x="0" y="725"/>
                    <a:pt x="0" y="1622"/>
                  </a:cubicBezTo>
                  <a:cubicBezTo>
                    <a:pt x="0" y="2519"/>
                    <a:pt x="725" y="3244"/>
                    <a:pt x="1622" y="3244"/>
                  </a:cubicBezTo>
                  <a:cubicBezTo>
                    <a:pt x="2519" y="3244"/>
                    <a:pt x="3244" y="2519"/>
                    <a:pt x="3244" y="1622"/>
                  </a:cubicBezTo>
                  <a:cubicBezTo>
                    <a:pt x="3244" y="725"/>
                    <a:pt x="2519" y="0"/>
                    <a:pt x="1622" y="0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4"/>
            <p:cNvSpPr/>
            <p:nvPr/>
          </p:nvSpPr>
          <p:spPr>
            <a:xfrm>
              <a:off x="3185803" y="1633662"/>
              <a:ext cx="171878" cy="19743"/>
            </a:xfrm>
            <a:custGeom>
              <a:rect b="b" l="l" r="r" t="t"/>
              <a:pathLst>
                <a:path extrusionOk="0" h="754" w="6564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525"/>
                  </a:lnTo>
                  <a:cubicBezTo>
                    <a:pt x="0" y="649"/>
                    <a:pt x="96" y="754"/>
                    <a:pt x="220" y="754"/>
                  </a:cubicBezTo>
                  <a:lnTo>
                    <a:pt x="6344" y="754"/>
                  </a:lnTo>
                  <a:cubicBezTo>
                    <a:pt x="6468" y="744"/>
                    <a:pt x="6564" y="649"/>
                    <a:pt x="6564" y="525"/>
                  </a:cubicBezTo>
                  <a:lnTo>
                    <a:pt x="6564" y="220"/>
                  </a:lnTo>
                  <a:cubicBezTo>
                    <a:pt x="6564" y="96"/>
                    <a:pt x="6468" y="0"/>
                    <a:pt x="6344" y="0"/>
                  </a:cubicBezTo>
                  <a:close/>
                </a:path>
              </a:pathLst>
            </a:custGeom>
            <a:solidFill>
              <a:srgbClr val="9DAB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4"/>
            <p:cNvSpPr/>
            <p:nvPr/>
          </p:nvSpPr>
          <p:spPr>
            <a:xfrm>
              <a:off x="3179047" y="1674851"/>
              <a:ext cx="186463" cy="10814"/>
            </a:xfrm>
            <a:custGeom>
              <a:rect b="b" l="l" r="r" t="t"/>
              <a:pathLst>
                <a:path extrusionOk="0" h="413" w="7121">
                  <a:moveTo>
                    <a:pt x="6849" y="0"/>
                  </a:moveTo>
                  <a:cubicBezTo>
                    <a:pt x="6840" y="0"/>
                    <a:pt x="6831" y="1"/>
                    <a:pt x="6822" y="1"/>
                  </a:cubicBezTo>
                  <a:lnTo>
                    <a:pt x="258" y="1"/>
                  </a:lnTo>
                  <a:cubicBezTo>
                    <a:pt x="1" y="20"/>
                    <a:pt x="1" y="393"/>
                    <a:pt x="258" y="412"/>
                  </a:cubicBezTo>
                  <a:lnTo>
                    <a:pt x="6822" y="412"/>
                  </a:lnTo>
                  <a:cubicBezTo>
                    <a:pt x="6828" y="412"/>
                    <a:pt x="6834" y="412"/>
                    <a:pt x="6840" y="412"/>
                  </a:cubicBezTo>
                  <a:cubicBezTo>
                    <a:pt x="7118" y="412"/>
                    <a:pt x="7121" y="0"/>
                    <a:pt x="6849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4"/>
            <p:cNvSpPr/>
            <p:nvPr/>
          </p:nvSpPr>
          <p:spPr>
            <a:xfrm>
              <a:off x="3179047" y="1701847"/>
              <a:ext cx="185390" cy="10762"/>
            </a:xfrm>
            <a:custGeom>
              <a:rect b="b" l="l" r="r" t="t"/>
              <a:pathLst>
                <a:path extrusionOk="0" h="411" w="7080">
                  <a:moveTo>
                    <a:pt x="258" y="1"/>
                  </a:moveTo>
                  <a:cubicBezTo>
                    <a:pt x="1" y="20"/>
                    <a:pt x="1" y="392"/>
                    <a:pt x="258" y="411"/>
                  </a:cubicBezTo>
                  <a:lnTo>
                    <a:pt x="6822" y="411"/>
                  </a:lnTo>
                  <a:cubicBezTo>
                    <a:pt x="7079" y="392"/>
                    <a:pt x="7079" y="20"/>
                    <a:pt x="6822" y="1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2" name="Google Shape;1822;p54"/>
          <p:cNvGrpSpPr/>
          <p:nvPr/>
        </p:nvGrpSpPr>
        <p:grpSpPr>
          <a:xfrm>
            <a:off x="6103327" y="3194678"/>
            <a:ext cx="732188" cy="854864"/>
            <a:chOff x="3123351" y="1500275"/>
            <a:chExt cx="296781" cy="359232"/>
          </a:xfrm>
        </p:grpSpPr>
        <p:sp>
          <p:nvSpPr>
            <p:cNvPr id="1823" name="Google Shape;1823;p54"/>
            <p:cNvSpPr/>
            <p:nvPr/>
          </p:nvSpPr>
          <p:spPr>
            <a:xfrm>
              <a:off x="3123351" y="1562700"/>
              <a:ext cx="296781" cy="296545"/>
            </a:xfrm>
            <a:custGeom>
              <a:rect b="b" l="l" r="r" t="t"/>
              <a:pathLst>
                <a:path extrusionOk="0" h="11325" w="11334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8806"/>
                  </a:lnTo>
                  <a:lnTo>
                    <a:pt x="258" y="9073"/>
                  </a:lnTo>
                  <a:lnTo>
                    <a:pt x="1813" y="10676"/>
                  </a:lnTo>
                  <a:lnTo>
                    <a:pt x="2452" y="11325"/>
                  </a:lnTo>
                  <a:lnTo>
                    <a:pt x="11114" y="11325"/>
                  </a:lnTo>
                  <a:cubicBezTo>
                    <a:pt x="11238" y="11325"/>
                    <a:pt x="11334" y="11229"/>
                    <a:pt x="11334" y="11105"/>
                  </a:cubicBezTo>
                  <a:lnTo>
                    <a:pt x="11334" y="220"/>
                  </a:lnTo>
                  <a:cubicBezTo>
                    <a:pt x="11334" y="96"/>
                    <a:pt x="11229" y="1"/>
                    <a:pt x="11114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4"/>
            <p:cNvSpPr/>
            <p:nvPr/>
          </p:nvSpPr>
          <p:spPr>
            <a:xfrm>
              <a:off x="3276979" y="1562465"/>
              <a:ext cx="99189" cy="33569"/>
            </a:xfrm>
            <a:custGeom>
              <a:rect b="b" l="l" r="r" t="t"/>
              <a:pathLst>
                <a:path extrusionOk="0" h="1282" w="3788">
                  <a:moveTo>
                    <a:pt x="0" y="0"/>
                  </a:moveTo>
                  <a:cubicBezTo>
                    <a:pt x="344" y="854"/>
                    <a:pt x="1119" y="1281"/>
                    <a:pt x="1894" y="1281"/>
                  </a:cubicBezTo>
                  <a:cubicBezTo>
                    <a:pt x="2669" y="1281"/>
                    <a:pt x="3444" y="854"/>
                    <a:pt x="3788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4"/>
            <p:cNvSpPr/>
            <p:nvPr/>
          </p:nvSpPr>
          <p:spPr>
            <a:xfrm>
              <a:off x="3130081" y="1800277"/>
              <a:ext cx="75963" cy="59230"/>
            </a:xfrm>
            <a:custGeom>
              <a:rect b="b" l="l" r="r" t="t"/>
              <a:pathLst>
                <a:path extrusionOk="0" h="2262" w="2901">
                  <a:moveTo>
                    <a:pt x="1" y="0"/>
                  </a:moveTo>
                  <a:lnTo>
                    <a:pt x="2195" y="2261"/>
                  </a:lnTo>
                  <a:lnTo>
                    <a:pt x="2901" y="2261"/>
                  </a:lnTo>
                  <a:lnTo>
                    <a:pt x="2901" y="172"/>
                  </a:lnTo>
                  <a:cubicBezTo>
                    <a:pt x="2901" y="77"/>
                    <a:pt x="2825" y="0"/>
                    <a:pt x="2729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4"/>
            <p:cNvSpPr/>
            <p:nvPr/>
          </p:nvSpPr>
          <p:spPr>
            <a:xfrm>
              <a:off x="3170799" y="1562465"/>
              <a:ext cx="249334" cy="296781"/>
            </a:xfrm>
            <a:custGeom>
              <a:rect b="b" l="l" r="r" t="t"/>
              <a:pathLst>
                <a:path extrusionOk="0" h="11334" w="9522">
                  <a:moveTo>
                    <a:pt x="8882" y="0"/>
                  </a:moveTo>
                  <a:lnTo>
                    <a:pt x="8882" y="10685"/>
                  </a:lnTo>
                  <a:lnTo>
                    <a:pt x="1" y="10685"/>
                  </a:lnTo>
                  <a:lnTo>
                    <a:pt x="640" y="11334"/>
                  </a:lnTo>
                  <a:lnTo>
                    <a:pt x="9302" y="11334"/>
                  </a:lnTo>
                  <a:cubicBezTo>
                    <a:pt x="9426" y="11334"/>
                    <a:pt x="9522" y="11238"/>
                    <a:pt x="9522" y="11114"/>
                  </a:cubicBezTo>
                  <a:lnTo>
                    <a:pt x="9522" y="229"/>
                  </a:lnTo>
                  <a:cubicBezTo>
                    <a:pt x="9522" y="105"/>
                    <a:pt x="9426" y="10"/>
                    <a:pt x="9302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4"/>
            <p:cNvSpPr/>
            <p:nvPr/>
          </p:nvSpPr>
          <p:spPr>
            <a:xfrm>
              <a:off x="3123351" y="1793285"/>
              <a:ext cx="64206" cy="66222"/>
            </a:xfrm>
            <a:custGeom>
              <a:rect b="b" l="l" r="r" t="t"/>
              <a:pathLst>
                <a:path extrusionOk="0" h="2529" w="2452">
                  <a:moveTo>
                    <a:pt x="0" y="0"/>
                  </a:moveTo>
                  <a:lnTo>
                    <a:pt x="2452" y="2528"/>
                  </a:lnTo>
                  <a:lnTo>
                    <a:pt x="2452" y="220"/>
                  </a:lnTo>
                  <a:cubicBezTo>
                    <a:pt x="2452" y="96"/>
                    <a:pt x="2347" y="0"/>
                    <a:pt x="2223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4"/>
            <p:cNvSpPr/>
            <p:nvPr/>
          </p:nvSpPr>
          <p:spPr>
            <a:xfrm>
              <a:off x="3251998" y="1787787"/>
              <a:ext cx="131658" cy="11024"/>
            </a:xfrm>
            <a:custGeom>
              <a:rect b="b" l="l" r="r" t="t"/>
              <a:pathLst>
                <a:path extrusionOk="0" h="421" w="5028">
                  <a:moveTo>
                    <a:pt x="258" y="0"/>
                  </a:moveTo>
                  <a:cubicBezTo>
                    <a:pt x="0" y="20"/>
                    <a:pt x="0" y="401"/>
                    <a:pt x="258" y="420"/>
                  </a:cubicBezTo>
                  <a:lnTo>
                    <a:pt x="4770" y="420"/>
                  </a:lnTo>
                  <a:cubicBezTo>
                    <a:pt x="5028" y="401"/>
                    <a:pt x="5028" y="20"/>
                    <a:pt x="4770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4"/>
            <p:cNvSpPr/>
            <p:nvPr/>
          </p:nvSpPr>
          <p:spPr>
            <a:xfrm>
              <a:off x="3259304" y="1537432"/>
              <a:ext cx="74234" cy="70516"/>
            </a:xfrm>
            <a:custGeom>
              <a:rect b="b" l="l" r="r" t="t"/>
              <a:pathLst>
                <a:path extrusionOk="0" h="2693" w="2835">
                  <a:moveTo>
                    <a:pt x="2549" y="0"/>
                  </a:moveTo>
                  <a:cubicBezTo>
                    <a:pt x="2507" y="0"/>
                    <a:pt x="2462" y="15"/>
                    <a:pt x="2421" y="50"/>
                  </a:cubicBezTo>
                  <a:lnTo>
                    <a:pt x="131" y="2340"/>
                  </a:lnTo>
                  <a:cubicBezTo>
                    <a:pt x="1" y="2461"/>
                    <a:pt x="90" y="2693"/>
                    <a:pt x="273" y="2693"/>
                  </a:cubicBezTo>
                  <a:cubicBezTo>
                    <a:pt x="277" y="2693"/>
                    <a:pt x="280" y="2693"/>
                    <a:pt x="284" y="2693"/>
                  </a:cubicBezTo>
                  <a:cubicBezTo>
                    <a:pt x="332" y="2693"/>
                    <a:pt x="389" y="2674"/>
                    <a:pt x="427" y="2635"/>
                  </a:cubicBezTo>
                  <a:lnTo>
                    <a:pt x="2707" y="346"/>
                  </a:lnTo>
                  <a:cubicBezTo>
                    <a:pt x="2834" y="196"/>
                    <a:pt x="2704" y="0"/>
                    <a:pt x="2549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4"/>
            <p:cNvSpPr/>
            <p:nvPr/>
          </p:nvSpPr>
          <p:spPr>
            <a:xfrm>
              <a:off x="3283970" y="1500275"/>
              <a:ext cx="84944" cy="84944"/>
            </a:xfrm>
            <a:custGeom>
              <a:rect b="b" l="l" r="r" t="t"/>
              <a:pathLst>
                <a:path extrusionOk="0" h="3244" w="3244">
                  <a:moveTo>
                    <a:pt x="1622" y="0"/>
                  </a:moveTo>
                  <a:cubicBezTo>
                    <a:pt x="725" y="0"/>
                    <a:pt x="0" y="725"/>
                    <a:pt x="0" y="1622"/>
                  </a:cubicBezTo>
                  <a:cubicBezTo>
                    <a:pt x="0" y="2519"/>
                    <a:pt x="725" y="3244"/>
                    <a:pt x="1622" y="3244"/>
                  </a:cubicBezTo>
                  <a:cubicBezTo>
                    <a:pt x="2519" y="3244"/>
                    <a:pt x="3244" y="2519"/>
                    <a:pt x="3244" y="1622"/>
                  </a:cubicBezTo>
                  <a:cubicBezTo>
                    <a:pt x="3244" y="725"/>
                    <a:pt x="2519" y="0"/>
                    <a:pt x="1622" y="0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4"/>
            <p:cNvSpPr/>
            <p:nvPr/>
          </p:nvSpPr>
          <p:spPr>
            <a:xfrm>
              <a:off x="3185803" y="1633662"/>
              <a:ext cx="171878" cy="19743"/>
            </a:xfrm>
            <a:custGeom>
              <a:rect b="b" l="l" r="r" t="t"/>
              <a:pathLst>
                <a:path extrusionOk="0" h="754" w="6564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525"/>
                  </a:lnTo>
                  <a:cubicBezTo>
                    <a:pt x="0" y="649"/>
                    <a:pt x="96" y="754"/>
                    <a:pt x="220" y="754"/>
                  </a:cubicBezTo>
                  <a:lnTo>
                    <a:pt x="6344" y="754"/>
                  </a:lnTo>
                  <a:cubicBezTo>
                    <a:pt x="6468" y="744"/>
                    <a:pt x="6564" y="649"/>
                    <a:pt x="6564" y="525"/>
                  </a:cubicBezTo>
                  <a:lnTo>
                    <a:pt x="6564" y="220"/>
                  </a:lnTo>
                  <a:cubicBezTo>
                    <a:pt x="6564" y="96"/>
                    <a:pt x="6468" y="0"/>
                    <a:pt x="6344" y="0"/>
                  </a:cubicBezTo>
                  <a:close/>
                </a:path>
              </a:pathLst>
            </a:custGeom>
            <a:solidFill>
              <a:srgbClr val="9DAB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4"/>
            <p:cNvSpPr/>
            <p:nvPr/>
          </p:nvSpPr>
          <p:spPr>
            <a:xfrm>
              <a:off x="3179047" y="1674851"/>
              <a:ext cx="186463" cy="10814"/>
            </a:xfrm>
            <a:custGeom>
              <a:rect b="b" l="l" r="r" t="t"/>
              <a:pathLst>
                <a:path extrusionOk="0" h="413" w="7121">
                  <a:moveTo>
                    <a:pt x="6849" y="0"/>
                  </a:moveTo>
                  <a:cubicBezTo>
                    <a:pt x="6840" y="0"/>
                    <a:pt x="6831" y="1"/>
                    <a:pt x="6822" y="1"/>
                  </a:cubicBezTo>
                  <a:lnTo>
                    <a:pt x="258" y="1"/>
                  </a:lnTo>
                  <a:cubicBezTo>
                    <a:pt x="1" y="20"/>
                    <a:pt x="1" y="393"/>
                    <a:pt x="258" y="412"/>
                  </a:cubicBezTo>
                  <a:lnTo>
                    <a:pt x="6822" y="412"/>
                  </a:lnTo>
                  <a:cubicBezTo>
                    <a:pt x="6828" y="412"/>
                    <a:pt x="6834" y="412"/>
                    <a:pt x="6840" y="412"/>
                  </a:cubicBezTo>
                  <a:cubicBezTo>
                    <a:pt x="7118" y="412"/>
                    <a:pt x="7121" y="0"/>
                    <a:pt x="6849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4"/>
            <p:cNvSpPr/>
            <p:nvPr/>
          </p:nvSpPr>
          <p:spPr>
            <a:xfrm>
              <a:off x="3179047" y="1701847"/>
              <a:ext cx="185390" cy="10762"/>
            </a:xfrm>
            <a:custGeom>
              <a:rect b="b" l="l" r="r" t="t"/>
              <a:pathLst>
                <a:path extrusionOk="0" h="411" w="7080">
                  <a:moveTo>
                    <a:pt x="258" y="1"/>
                  </a:moveTo>
                  <a:cubicBezTo>
                    <a:pt x="1" y="20"/>
                    <a:pt x="1" y="392"/>
                    <a:pt x="258" y="411"/>
                  </a:cubicBezTo>
                  <a:lnTo>
                    <a:pt x="6822" y="411"/>
                  </a:lnTo>
                  <a:cubicBezTo>
                    <a:pt x="7079" y="392"/>
                    <a:pt x="7079" y="20"/>
                    <a:pt x="6822" y="1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4" name="Google Shape;1834;p54"/>
          <p:cNvGrpSpPr/>
          <p:nvPr/>
        </p:nvGrpSpPr>
        <p:grpSpPr>
          <a:xfrm>
            <a:off x="5991302" y="3859453"/>
            <a:ext cx="732188" cy="854864"/>
            <a:chOff x="3123351" y="1500275"/>
            <a:chExt cx="296781" cy="359232"/>
          </a:xfrm>
        </p:grpSpPr>
        <p:sp>
          <p:nvSpPr>
            <p:cNvPr id="1835" name="Google Shape;1835;p54"/>
            <p:cNvSpPr/>
            <p:nvPr/>
          </p:nvSpPr>
          <p:spPr>
            <a:xfrm>
              <a:off x="3123351" y="1562700"/>
              <a:ext cx="296781" cy="296545"/>
            </a:xfrm>
            <a:custGeom>
              <a:rect b="b" l="l" r="r" t="t"/>
              <a:pathLst>
                <a:path extrusionOk="0" h="11325" w="11334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8806"/>
                  </a:lnTo>
                  <a:lnTo>
                    <a:pt x="258" y="9073"/>
                  </a:lnTo>
                  <a:lnTo>
                    <a:pt x="1813" y="10676"/>
                  </a:lnTo>
                  <a:lnTo>
                    <a:pt x="2452" y="11325"/>
                  </a:lnTo>
                  <a:lnTo>
                    <a:pt x="11114" y="11325"/>
                  </a:lnTo>
                  <a:cubicBezTo>
                    <a:pt x="11238" y="11325"/>
                    <a:pt x="11334" y="11229"/>
                    <a:pt x="11334" y="11105"/>
                  </a:cubicBezTo>
                  <a:lnTo>
                    <a:pt x="11334" y="220"/>
                  </a:lnTo>
                  <a:cubicBezTo>
                    <a:pt x="11334" y="96"/>
                    <a:pt x="11229" y="1"/>
                    <a:pt x="11114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4"/>
            <p:cNvSpPr/>
            <p:nvPr/>
          </p:nvSpPr>
          <p:spPr>
            <a:xfrm>
              <a:off x="3276979" y="1562465"/>
              <a:ext cx="99189" cy="33569"/>
            </a:xfrm>
            <a:custGeom>
              <a:rect b="b" l="l" r="r" t="t"/>
              <a:pathLst>
                <a:path extrusionOk="0" h="1282" w="3788">
                  <a:moveTo>
                    <a:pt x="0" y="0"/>
                  </a:moveTo>
                  <a:cubicBezTo>
                    <a:pt x="344" y="854"/>
                    <a:pt x="1119" y="1281"/>
                    <a:pt x="1894" y="1281"/>
                  </a:cubicBezTo>
                  <a:cubicBezTo>
                    <a:pt x="2669" y="1281"/>
                    <a:pt x="3444" y="854"/>
                    <a:pt x="3788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4"/>
            <p:cNvSpPr/>
            <p:nvPr/>
          </p:nvSpPr>
          <p:spPr>
            <a:xfrm>
              <a:off x="3130081" y="1800277"/>
              <a:ext cx="75963" cy="59230"/>
            </a:xfrm>
            <a:custGeom>
              <a:rect b="b" l="l" r="r" t="t"/>
              <a:pathLst>
                <a:path extrusionOk="0" h="2262" w="2901">
                  <a:moveTo>
                    <a:pt x="1" y="0"/>
                  </a:moveTo>
                  <a:lnTo>
                    <a:pt x="2195" y="2261"/>
                  </a:lnTo>
                  <a:lnTo>
                    <a:pt x="2901" y="2261"/>
                  </a:lnTo>
                  <a:lnTo>
                    <a:pt x="2901" y="172"/>
                  </a:lnTo>
                  <a:cubicBezTo>
                    <a:pt x="2901" y="77"/>
                    <a:pt x="2825" y="0"/>
                    <a:pt x="2729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4"/>
            <p:cNvSpPr/>
            <p:nvPr/>
          </p:nvSpPr>
          <p:spPr>
            <a:xfrm>
              <a:off x="3170799" y="1562465"/>
              <a:ext cx="249334" cy="296781"/>
            </a:xfrm>
            <a:custGeom>
              <a:rect b="b" l="l" r="r" t="t"/>
              <a:pathLst>
                <a:path extrusionOk="0" h="11334" w="9522">
                  <a:moveTo>
                    <a:pt x="8882" y="0"/>
                  </a:moveTo>
                  <a:lnTo>
                    <a:pt x="8882" y="10685"/>
                  </a:lnTo>
                  <a:lnTo>
                    <a:pt x="1" y="10685"/>
                  </a:lnTo>
                  <a:lnTo>
                    <a:pt x="640" y="11334"/>
                  </a:lnTo>
                  <a:lnTo>
                    <a:pt x="9302" y="11334"/>
                  </a:lnTo>
                  <a:cubicBezTo>
                    <a:pt x="9426" y="11334"/>
                    <a:pt x="9522" y="11238"/>
                    <a:pt x="9522" y="11114"/>
                  </a:cubicBezTo>
                  <a:lnTo>
                    <a:pt x="9522" y="229"/>
                  </a:lnTo>
                  <a:cubicBezTo>
                    <a:pt x="9522" y="105"/>
                    <a:pt x="9426" y="10"/>
                    <a:pt x="9302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4"/>
            <p:cNvSpPr/>
            <p:nvPr/>
          </p:nvSpPr>
          <p:spPr>
            <a:xfrm>
              <a:off x="3123351" y="1793285"/>
              <a:ext cx="64206" cy="66222"/>
            </a:xfrm>
            <a:custGeom>
              <a:rect b="b" l="l" r="r" t="t"/>
              <a:pathLst>
                <a:path extrusionOk="0" h="2529" w="2452">
                  <a:moveTo>
                    <a:pt x="0" y="0"/>
                  </a:moveTo>
                  <a:lnTo>
                    <a:pt x="2452" y="2528"/>
                  </a:lnTo>
                  <a:lnTo>
                    <a:pt x="2452" y="220"/>
                  </a:lnTo>
                  <a:cubicBezTo>
                    <a:pt x="2452" y="96"/>
                    <a:pt x="2347" y="0"/>
                    <a:pt x="2223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4"/>
            <p:cNvSpPr/>
            <p:nvPr/>
          </p:nvSpPr>
          <p:spPr>
            <a:xfrm>
              <a:off x="3251998" y="1787787"/>
              <a:ext cx="131658" cy="11024"/>
            </a:xfrm>
            <a:custGeom>
              <a:rect b="b" l="l" r="r" t="t"/>
              <a:pathLst>
                <a:path extrusionOk="0" h="421" w="5028">
                  <a:moveTo>
                    <a:pt x="258" y="0"/>
                  </a:moveTo>
                  <a:cubicBezTo>
                    <a:pt x="0" y="20"/>
                    <a:pt x="0" y="401"/>
                    <a:pt x="258" y="420"/>
                  </a:cubicBezTo>
                  <a:lnTo>
                    <a:pt x="4770" y="420"/>
                  </a:lnTo>
                  <a:cubicBezTo>
                    <a:pt x="5028" y="401"/>
                    <a:pt x="5028" y="20"/>
                    <a:pt x="4770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4"/>
            <p:cNvSpPr/>
            <p:nvPr/>
          </p:nvSpPr>
          <p:spPr>
            <a:xfrm>
              <a:off x="3259304" y="1537432"/>
              <a:ext cx="74234" cy="70516"/>
            </a:xfrm>
            <a:custGeom>
              <a:rect b="b" l="l" r="r" t="t"/>
              <a:pathLst>
                <a:path extrusionOk="0" h="2693" w="2835">
                  <a:moveTo>
                    <a:pt x="2549" y="0"/>
                  </a:moveTo>
                  <a:cubicBezTo>
                    <a:pt x="2507" y="0"/>
                    <a:pt x="2462" y="15"/>
                    <a:pt x="2421" y="50"/>
                  </a:cubicBezTo>
                  <a:lnTo>
                    <a:pt x="131" y="2340"/>
                  </a:lnTo>
                  <a:cubicBezTo>
                    <a:pt x="1" y="2461"/>
                    <a:pt x="90" y="2693"/>
                    <a:pt x="273" y="2693"/>
                  </a:cubicBezTo>
                  <a:cubicBezTo>
                    <a:pt x="277" y="2693"/>
                    <a:pt x="280" y="2693"/>
                    <a:pt x="284" y="2693"/>
                  </a:cubicBezTo>
                  <a:cubicBezTo>
                    <a:pt x="332" y="2693"/>
                    <a:pt x="389" y="2674"/>
                    <a:pt x="427" y="2635"/>
                  </a:cubicBezTo>
                  <a:lnTo>
                    <a:pt x="2707" y="346"/>
                  </a:lnTo>
                  <a:cubicBezTo>
                    <a:pt x="2834" y="196"/>
                    <a:pt x="2704" y="0"/>
                    <a:pt x="2549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4"/>
            <p:cNvSpPr/>
            <p:nvPr/>
          </p:nvSpPr>
          <p:spPr>
            <a:xfrm>
              <a:off x="3283970" y="1500275"/>
              <a:ext cx="84944" cy="84944"/>
            </a:xfrm>
            <a:custGeom>
              <a:rect b="b" l="l" r="r" t="t"/>
              <a:pathLst>
                <a:path extrusionOk="0" h="3244" w="3244">
                  <a:moveTo>
                    <a:pt x="1622" y="0"/>
                  </a:moveTo>
                  <a:cubicBezTo>
                    <a:pt x="725" y="0"/>
                    <a:pt x="0" y="725"/>
                    <a:pt x="0" y="1622"/>
                  </a:cubicBezTo>
                  <a:cubicBezTo>
                    <a:pt x="0" y="2519"/>
                    <a:pt x="725" y="3244"/>
                    <a:pt x="1622" y="3244"/>
                  </a:cubicBezTo>
                  <a:cubicBezTo>
                    <a:pt x="2519" y="3244"/>
                    <a:pt x="3244" y="2519"/>
                    <a:pt x="3244" y="1622"/>
                  </a:cubicBezTo>
                  <a:cubicBezTo>
                    <a:pt x="3244" y="725"/>
                    <a:pt x="2519" y="0"/>
                    <a:pt x="1622" y="0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4"/>
            <p:cNvSpPr/>
            <p:nvPr/>
          </p:nvSpPr>
          <p:spPr>
            <a:xfrm>
              <a:off x="3185803" y="1633662"/>
              <a:ext cx="171878" cy="19743"/>
            </a:xfrm>
            <a:custGeom>
              <a:rect b="b" l="l" r="r" t="t"/>
              <a:pathLst>
                <a:path extrusionOk="0" h="754" w="6564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525"/>
                  </a:lnTo>
                  <a:cubicBezTo>
                    <a:pt x="0" y="649"/>
                    <a:pt x="96" y="754"/>
                    <a:pt x="220" y="754"/>
                  </a:cubicBezTo>
                  <a:lnTo>
                    <a:pt x="6344" y="754"/>
                  </a:lnTo>
                  <a:cubicBezTo>
                    <a:pt x="6468" y="744"/>
                    <a:pt x="6564" y="649"/>
                    <a:pt x="6564" y="525"/>
                  </a:cubicBezTo>
                  <a:lnTo>
                    <a:pt x="6564" y="220"/>
                  </a:lnTo>
                  <a:cubicBezTo>
                    <a:pt x="6564" y="96"/>
                    <a:pt x="6468" y="0"/>
                    <a:pt x="6344" y="0"/>
                  </a:cubicBezTo>
                  <a:close/>
                </a:path>
              </a:pathLst>
            </a:custGeom>
            <a:solidFill>
              <a:srgbClr val="9DAB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4"/>
            <p:cNvSpPr/>
            <p:nvPr/>
          </p:nvSpPr>
          <p:spPr>
            <a:xfrm>
              <a:off x="3179047" y="1674851"/>
              <a:ext cx="186463" cy="10814"/>
            </a:xfrm>
            <a:custGeom>
              <a:rect b="b" l="l" r="r" t="t"/>
              <a:pathLst>
                <a:path extrusionOk="0" h="413" w="7121">
                  <a:moveTo>
                    <a:pt x="6849" y="0"/>
                  </a:moveTo>
                  <a:cubicBezTo>
                    <a:pt x="6840" y="0"/>
                    <a:pt x="6831" y="1"/>
                    <a:pt x="6822" y="1"/>
                  </a:cubicBezTo>
                  <a:lnTo>
                    <a:pt x="258" y="1"/>
                  </a:lnTo>
                  <a:cubicBezTo>
                    <a:pt x="1" y="20"/>
                    <a:pt x="1" y="393"/>
                    <a:pt x="258" y="412"/>
                  </a:cubicBezTo>
                  <a:lnTo>
                    <a:pt x="6822" y="412"/>
                  </a:lnTo>
                  <a:cubicBezTo>
                    <a:pt x="6828" y="412"/>
                    <a:pt x="6834" y="412"/>
                    <a:pt x="6840" y="412"/>
                  </a:cubicBezTo>
                  <a:cubicBezTo>
                    <a:pt x="7118" y="412"/>
                    <a:pt x="7121" y="0"/>
                    <a:pt x="6849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4"/>
            <p:cNvSpPr/>
            <p:nvPr/>
          </p:nvSpPr>
          <p:spPr>
            <a:xfrm>
              <a:off x="3179047" y="1701847"/>
              <a:ext cx="185390" cy="10762"/>
            </a:xfrm>
            <a:custGeom>
              <a:rect b="b" l="l" r="r" t="t"/>
              <a:pathLst>
                <a:path extrusionOk="0" h="411" w="7080">
                  <a:moveTo>
                    <a:pt x="258" y="1"/>
                  </a:moveTo>
                  <a:cubicBezTo>
                    <a:pt x="1" y="20"/>
                    <a:pt x="1" y="392"/>
                    <a:pt x="258" y="411"/>
                  </a:cubicBezTo>
                  <a:lnTo>
                    <a:pt x="6822" y="411"/>
                  </a:lnTo>
                  <a:cubicBezTo>
                    <a:pt x="7079" y="392"/>
                    <a:pt x="7079" y="20"/>
                    <a:pt x="6822" y="1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Prototype Context #3 </a:t>
            </a:r>
            <a:endParaRPr sz="2700"/>
          </a:p>
        </p:txBody>
      </p:sp>
      <p:sp>
        <p:nvSpPr>
          <p:cNvPr id="1851" name="Google Shape;1851;p55"/>
          <p:cNvSpPr txBox="1"/>
          <p:nvPr>
            <p:ph idx="4294967295" type="subTitle"/>
          </p:nvPr>
        </p:nvSpPr>
        <p:spPr>
          <a:xfrm>
            <a:off x="3349900" y="1527488"/>
            <a:ext cx="395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91919"/>
                </a:solidFill>
              </a:rPr>
              <a:t>People want to ask study app or resource questions to a LLM</a:t>
            </a:r>
            <a:endParaRPr sz="1400">
              <a:latin typeface="Anuphan Medium"/>
              <a:ea typeface="Anuphan Medium"/>
              <a:cs typeface="Anuphan Medium"/>
              <a:sym typeface="Anuphan Medium"/>
            </a:endParaRPr>
          </a:p>
        </p:txBody>
      </p:sp>
      <p:sp>
        <p:nvSpPr>
          <p:cNvPr id="1852" name="Google Shape;1852;p55"/>
          <p:cNvSpPr txBox="1"/>
          <p:nvPr>
            <p:ph idx="4294967295" type="subTitle"/>
          </p:nvPr>
        </p:nvSpPr>
        <p:spPr>
          <a:xfrm>
            <a:off x="3350150" y="1179075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Assumption</a:t>
            </a:r>
            <a:endParaRPr b="1" sz="2200"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853" name="Google Shape;1853;p55"/>
          <p:cNvCxnSpPr/>
          <p:nvPr/>
        </p:nvCxnSpPr>
        <p:spPr>
          <a:xfrm flipH="1" rot="-5400000">
            <a:off x="1395125" y="2870625"/>
            <a:ext cx="33837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4" name="Google Shape;1854;p55"/>
          <p:cNvSpPr txBox="1"/>
          <p:nvPr>
            <p:ph idx="4294967295" type="subTitle"/>
          </p:nvPr>
        </p:nvSpPr>
        <p:spPr>
          <a:xfrm>
            <a:off x="3682075" y="2858150"/>
            <a:ext cx="39570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</a:rPr>
              <a:t>Props: </a:t>
            </a:r>
            <a:r>
              <a:rPr lang="en">
                <a:solidFill>
                  <a:srgbClr val="191919"/>
                </a:solidFill>
              </a:rPr>
              <a:t>Text message thread that acts as an “LLM” with people ready to respond after user sends questions. Discussion after exercise</a:t>
            </a:r>
            <a:endParaRPr/>
          </a:p>
        </p:txBody>
      </p:sp>
      <p:sp>
        <p:nvSpPr>
          <p:cNvPr id="1855" name="Google Shape;1855;p55"/>
          <p:cNvSpPr txBox="1"/>
          <p:nvPr>
            <p:ph idx="4294967295" type="subTitle"/>
          </p:nvPr>
        </p:nvSpPr>
        <p:spPr>
          <a:xfrm>
            <a:off x="3350150" y="2185450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Experience Prototype</a:t>
            </a:r>
            <a:endParaRPr b="1" sz="22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56" name="Google Shape;1856;p55"/>
          <p:cNvSpPr/>
          <p:nvPr/>
        </p:nvSpPr>
        <p:spPr>
          <a:xfrm>
            <a:off x="3428975" y="2812173"/>
            <a:ext cx="173700" cy="173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55"/>
          <p:cNvSpPr/>
          <p:nvPr/>
        </p:nvSpPr>
        <p:spPr>
          <a:xfrm>
            <a:off x="3428975" y="3503310"/>
            <a:ext cx="173700" cy="17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55"/>
          <p:cNvSpPr/>
          <p:nvPr/>
        </p:nvSpPr>
        <p:spPr>
          <a:xfrm>
            <a:off x="3428975" y="4347118"/>
            <a:ext cx="173700" cy="17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55"/>
          <p:cNvSpPr txBox="1"/>
          <p:nvPr>
            <p:ph idx="4294967295" type="subTitle"/>
          </p:nvPr>
        </p:nvSpPr>
        <p:spPr>
          <a:xfrm>
            <a:off x="3682075" y="3376431"/>
            <a:ext cx="3957000" cy="9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</a:rPr>
              <a:t>Participants &amp; Relevance: </a:t>
            </a:r>
            <a:r>
              <a:rPr lang="en">
                <a:solidFill>
                  <a:srgbClr val="191919"/>
                </a:solidFill>
              </a:rPr>
              <a:t>Participant was a Stanford student interested in EE, with industry background. Recruited as a friend and particularly </a:t>
            </a:r>
            <a:r>
              <a:rPr lang="en">
                <a:solidFill>
                  <a:srgbClr val="191919"/>
                </a:solidFill>
              </a:rPr>
              <a:t>relevant</a:t>
            </a:r>
            <a:r>
              <a:rPr lang="en">
                <a:solidFill>
                  <a:srgbClr val="191919"/>
                </a:solidFill>
              </a:rPr>
              <a:t> because they are back after a leave and are trying to figure out study/resource help </a:t>
            </a:r>
            <a:endParaRPr/>
          </a:p>
        </p:txBody>
      </p:sp>
      <p:sp>
        <p:nvSpPr>
          <p:cNvPr id="1860" name="Google Shape;1860;p55"/>
          <p:cNvSpPr txBox="1"/>
          <p:nvPr>
            <p:ph idx="4294967295" type="subTitle"/>
          </p:nvPr>
        </p:nvSpPr>
        <p:spPr>
          <a:xfrm>
            <a:off x="3682075" y="4134900"/>
            <a:ext cx="3957000" cy="10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</a:rPr>
              <a:t>Method: </a:t>
            </a:r>
            <a:r>
              <a:rPr lang="en">
                <a:solidFill>
                  <a:srgbClr val="191919"/>
                </a:solidFill>
              </a:rPr>
              <a:t>Participant was asked to text </a:t>
            </a:r>
            <a:r>
              <a:rPr lang="en">
                <a:solidFill>
                  <a:srgbClr val="191919"/>
                </a:solidFill>
              </a:rPr>
              <a:t>the</a:t>
            </a:r>
            <a:r>
              <a:rPr lang="en">
                <a:solidFill>
                  <a:srgbClr val="191919"/>
                </a:solidFill>
              </a:rPr>
              <a:t> LLM whenever they had questions on classes, studying, or resources over a 3-hour period. Person was on standby to reply as an LLM, using knowledge of Stanford &amp; EE </a:t>
            </a:r>
            <a:endParaRPr/>
          </a:p>
        </p:txBody>
      </p:sp>
      <p:grpSp>
        <p:nvGrpSpPr>
          <p:cNvPr id="1861" name="Google Shape;1861;p55"/>
          <p:cNvGrpSpPr/>
          <p:nvPr/>
        </p:nvGrpSpPr>
        <p:grpSpPr>
          <a:xfrm>
            <a:off x="616382" y="1742443"/>
            <a:ext cx="2016849" cy="1907366"/>
            <a:chOff x="4879047" y="2432320"/>
            <a:chExt cx="398075" cy="340303"/>
          </a:xfrm>
        </p:grpSpPr>
        <p:sp>
          <p:nvSpPr>
            <p:cNvPr id="1862" name="Google Shape;1862;p55"/>
            <p:cNvSpPr/>
            <p:nvPr/>
          </p:nvSpPr>
          <p:spPr>
            <a:xfrm>
              <a:off x="5071795" y="2432320"/>
              <a:ext cx="186000" cy="181483"/>
            </a:xfrm>
            <a:custGeom>
              <a:rect b="b" l="l" r="r" t="t"/>
              <a:pathLst>
                <a:path extrusionOk="0" h="6911" w="7083">
                  <a:moveTo>
                    <a:pt x="708" y="1"/>
                  </a:moveTo>
                  <a:cubicBezTo>
                    <a:pt x="316" y="1"/>
                    <a:pt x="0" y="326"/>
                    <a:pt x="0" y="709"/>
                  </a:cubicBezTo>
                  <a:lnTo>
                    <a:pt x="0" y="4489"/>
                  </a:lnTo>
                  <a:cubicBezTo>
                    <a:pt x="0" y="4881"/>
                    <a:pt x="316" y="5197"/>
                    <a:pt x="708" y="5197"/>
                  </a:cubicBezTo>
                  <a:lnTo>
                    <a:pt x="1416" y="5197"/>
                  </a:lnTo>
                  <a:lnTo>
                    <a:pt x="1024" y="6776"/>
                  </a:lnTo>
                  <a:cubicBezTo>
                    <a:pt x="1009" y="6849"/>
                    <a:pt x="1073" y="6911"/>
                    <a:pt x="1142" y="6911"/>
                  </a:cubicBezTo>
                  <a:cubicBezTo>
                    <a:pt x="1163" y="6911"/>
                    <a:pt x="1185" y="6905"/>
                    <a:pt x="1206" y="6891"/>
                  </a:cubicBezTo>
                  <a:lnTo>
                    <a:pt x="3541" y="5197"/>
                  </a:lnTo>
                  <a:lnTo>
                    <a:pt x="6374" y="5197"/>
                  </a:lnTo>
                  <a:cubicBezTo>
                    <a:pt x="6766" y="5197"/>
                    <a:pt x="7082" y="4872"/>
                    <a:pt x="7082" y="4489"/>
                  </a:cubicBezTo>
                  <a:lnTo>
                    <a:pt x="7082" y="709"/>
                  </a:lnTo>
                  <a:cubicBezTo>
                    <a:pt x="7082" y="326"/>
                    <a:pt x="6766" y="1"/>
                    <a:pt x="637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5"/>
            <p:cNvSpPr/>
            <p:nvPr/>
          </p:nvSpPr>
          <p:spPr>
            <a:xfrm>
              <a:off x="5102204" y="2463412"/>
              <a:ext cx="32405" cy="12500"/>
            </a:xfrm>
            <a:custGeom>
              <a:rect b="b" l="l" r="r" t="t"/>
              <a:pathLst>
                <a:path extrusionOk="0" h="476" w="1234">
                  <a:moveTo>
                    <a:pt x="227" y="0"/>
                  </a:moveTo>
                  <a:cubicBezTo>
                    <a:pt x="1" y="0"/>
                    <a:pt x="1" y="475"/>
                    <a:pt x="227" y="475"/>
                  </a:cubicBezTo>
                  <a:cubicBezTo>
                    <a:pt x="237" y="475"/>
                    <a:pt x="248" y="474"/>
                    <a:pt x="258" y="472"/>
                  </a:cubicBezTo>
                  <a:lnTo>
                    <a:pt x="967" y="472"/>
                  </a:lnTo>
                  <a:cubicBezTo>
                    <a:pt x="978" y="474"/>
                    <a:pt x="989" y="475"/>
                    <a:pt x="999" y="475"/>
                  </a:cubicBezTo>
                  <a:cubicBezTo>
                    <a:pt x="1233" y="475"/>
                    <a:pt x="1233" y="0"/>
                    <a:pt x="999" y="0"/>
                  </a:cubicBezTo>
                  <a:cubicBezTo>
                    <a:pt x="989" y="0"/>
                    <a:pt x="978" y="1"/>
                    <a:pt x="967" y="3"/>
                  </a:cubicBezTo>
                  <a:lnTo>
                    <a:pt x="258" y="3"/>
                  </a:lnTo>
                  <a:cubicBezTo>
                    <a:pt x="248" y="1"/>
                    <a:pt x="237" y="0"/>
                    <a:pt x="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5"/>
            <p:cNvSpPr/>
            <p:nvPr/>
          </p:nvSpPr>
          <p:spPr>
            <a:xfrm>
              <a:off x="5145454" y="2463412"/>
              <a:ext cx="82141" cy="12500"/>
            </a:xfrm>
            <a:custGeom>
              <a:rect b="b" l="l" r="r" t="t"/>
              <a:pathLst>
                <a:path extrusionOk="0" h="476" w="3128">
                  <a:moveTo>
                    <a:pt x="235" y="0"/>
                  </a:moveTo>
                  <a:cubicBezTo>
                    <a:pt x="0" y="0"/>
                    <a:pt x="0" y="475"/>
                    <a:pt x="235" y="475"/>
                  </a:cubicBezTo>
                  <a:cubicBezTo>
                    <a:pt x="245" y="475"/>
                    <a:pt x="256" y="474"/>
                    <a:pt x="267" y="472"/>
                  </a:cubicBezTo>
                  <a:lnTo>
                    <a:pt x="2861" y="472"/>
                  </a:lnTo>
                  <a:cubicBezTo>
                    <a:pt x="2872" y="474"/>
                    <a:pt x="2883" y="475"/>
                    <a:pt x="2893" y="475"/>
                  </a:cubicBezTo>
                  <a:cubicBezTo>
                    <a:pt x="3127" y="475"/>
                    <a:pt x="3127" y="0"/>
                    <a:pt x="2893" y="0"/>
                  </a:cubicBezTo>
                  <a:cubicBezTo>
                    <a:pt x="2883" y="0"/>
                    <a:pt x="2872" y="1"/>
                    <a:pt x="2861" y="3"/>
                  </a:cubicBezTo>
                  <a:lnTo>
                    <a:pt x="267" y="3"/>
                  </a:lnTo>
                  <a:cubicBezTo>
                    <a:pt x="256" y="1"/>
                    <a:pt x="245" y="0"/>
                    <a:pt x="2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5"/>
            <p:cNvSpPr/>
            <p:nvPr/>
          </p:nvSpPr>
          <p:spPr>
            <a:xfrm>
              <a:off x="5102204" y="2494320"/>
              <a:ext cx="125392" cy="12500"/>
            </a:xfrm>
            <a:custGeom>
              <a:rect b="b" l="l" r="r" t="t"/>
              <a:pathLst>
                <a:path extrusionOk="0" h="476" w="4775">
                  <a:moveTo>
                    <a:pt x="227" y="1"/>
                  </a:moveTo>
                  <a:cubicBezTo>
                    <a:pt x="1" y="1"/>
                    <a:pt x="1" y="475"/>
                    <a:pt x="227" y="475"/>
                  </a:cubicBezTo>
                  <a:cubicBezTo>
                    <a:pt x="237" y="475"/>
                    <a:pt x="248" y="474"/>
                    <a:pt x="258" y="472"/>
                  </a:cubicBezTo>
                  <a:lnTo>
                    <a:pt x="4508" y="472"/>
                  </a:lnTo>
                  <a:cubicBezTo>
                    <a:pt x="4519" y="474"/>
                    <a:pt x="4530" y="475"/>
                    <a:pt x="4540" y="475"/>
                  </a:cubicBezTo>
                  <a:cubicBezTo>
                    <a:pt x="4774" y="475"/>
                    <a:pt x="4774" y="1"/>
                    <a:pt x="4540" y="1"/>
                  </a:cubicBezTo>
                  <a:cubicBezTo>
                    <a:pt x="4530" y="1"/>
                    <a:pt x="4519" y="2"/>
                    <a:pt x="4508" y="3"/>
                  </a:cubicBezTo>
                  <a:lnTo>
                    <a:pt x="258" y="3"/>
                  </a:lnTo>
                  <a:cubicBezTo>
                    <a:pt x="248" y="2"/>
                    <a:pt x="237" y="1"/>
                    <a:pt x="227" y="1"/>
                  </a:cubicBez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5"/>
            <p:cNvSpPr/>
            <p:nvPr/>
          </p:nvSpPr>
          <p:spPr>
            <a:xfrm>
              <a:off x="5102178" y="2525255"/>
              <a:ext cx="81984" cy="12710"/>
            </a:xfrm>
            <a:custGeom>
              <a:rect b="b" l="l" r="r" t="t"/>
              <a:pathLst>
                <a:path extrusionOk="0" h="484" w="3122">
                  <a:moveTo>
                    <a:pt x="234" y="1"/>
                  </a:moveTo>
                  <a:cubicBezTo>
                    <a:pt x="0" y="1"/>
                    <a:pt x="0" y="483"/>
                    <a:pt x="234" y="483"/>
                  </a:cubicBezTo>
                  <a:cubicBezTo>
                    <a:pt x="242" y="483"/>
                    <a:pt x="250" y="482"/>
                    <a:pt x="259" y="481"/>
                  </a:cubicBezTo>
                  <a:lnTo>
                    <a:pt x="2863" y="481"/>
                  </a:lnTo>
                  <a:cubicBezTo>
                    <a:pt x="2872" y="482"/>
                    <a:pt x="2880" y="483"/>
                    <a:pt x="2888" y="483"/>
                  </a:cubicBezTo>
                  <a:cubicBezTo>
                    <a:pt x="3122" y="483"/>
                    <a:pt x="3122" y="1"/>
                    <a:pt x="2888" y="1"/>
                  </a:cubicBezTo>
                  <a:cubicBezTo>
                    <a:pt x="2880" y="1"/>
                    <a:pt x="2872" y="1"/>
                    <a:pt x="2863" y="3"/>
                  </a:cubicBezTo>
                  <a:lnTo>
                    <a:pt x="259" y="3"/>
                  </a:lnTo>
                  <a:cubicBezTo>
                    <a:pt x="250" y="1"/>
                    <a:pt x="242" y="1"/>
                    <a:pt x="234" y="1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5"/>
            <p:cNvSpPr/>
            <p:nvPr/>
          </p:nvSpPr>
          <p:spPr>
            <a:xfrm>
              <a:off x="5195164" y="2525255"/>
              <a:ext cx="32484" cy="12710"/>
            </a:xfrm>
            <a:custGeom>
              <a:rect b="b" l="l" r="r" t="t"/>
              <a:pathLst>
                <a:path extrusionOk="0" h="484" w="1237">
                  <a:moveTo>
                    <a:pt x="234" y="1"/>
                  </a:moveTo>
                  <a:cubicBezTo>
                    <a:pt x="0" y="1"/>
                    <a:pt x="0" y="483"/>
                    <a:pt x="234" y="483"/>
                  </a:cubicBezTo>
                  <a:cubicBezTo>
                    <a:pt x="242" y="483"/>
                    <a:pt x="251" y="482"/>
                    <a:pt x="259" y="481"/>
                  </a:cubicBezTo>
                  <a:lnTo>
                    <a:pt x="968" y="481"/>
                  </a:lnTo>
                  <a:cubicBezTo>
                    <a:pt x="977" y="482"/>
                    <a:pt x="986" y="483"/>
                    <a:pt x="995" y="483"/>
                  </a:cubicBezTo>
                  <a:cubicBezTo>
                    <a:pt x="1236" y="483"/>
                    <a:pt x="1236" y="1"/>
                    <a:pt x="995" y="1"/>
                  </a:cubicBezTo>
                  <a:cubicBezTo>
                    <a:pt x="986" y="1"/>
                    <a:pt x="977" y="1"/>
                    <a:pt x="968" y="3"/>
                  </a:cubicBezTo>
                  <a:lnTo>
                    <a:pt x="259" y="3"/>
                  </a:lnTo>
                  <a:cubicBezTo>
                    <a:pt x="251" y="1"/>
                    <a:pt x="242" y="1"/>
                    <a:pt x="234" y="1"/>
                  </a:cubicBez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5"/>
            <p:cNvSpPr/>
            <p:nvPr/>
          </p:nvSpPr>
          <p:spPr>
            <a:xfrm>
              <a:off x="4898374" y="2711543"/>
              <a:ext cx="359421" cy="18618"/>
            </a:xfrm>
            <a:custGeom>
              <a:rect b="b" l="l" r="r" t="t"/>
              <a:pathLst>
                <a:path extrusionOk="0" h="709" w="13687">
                  <a:moveTo>
                    <a:pt x="1" y="0"/>
                  </a:moveTo>
                  <a:lnTo>
                    <a:pt x="1" y="708"/>
                  </a:lnTo>
                  <a:lnTo>
                    <a:pt x="13686" y="708"/>
                  </a:lnTo>
                  <a:lnTo>
                    <a:pt x="13686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5"/>
            <p:cNvSpPr/>
            <p:nvPr/>
          </p:nvSpPr>
          <p:spPr>
            <a:xfrm>
              <a:off x="4891468" y="2711543"/>
              <a:ext cx="13603" cy="61081"/>
            </a:xfrm>
            <a:custGeom>
              <a:rect b="b" l="l" r="r" t="t"/>
              <a:pathLst>
                <a:path extrusionOk="0" h="2326" w="518">
                  <a:moveTo>
                    <a:pt x="24" y="0"/>
                  </a:moveTo>
                  <a:lnTo>
                    <a:pt x="24" y="2125"/>
                  </a:lnTo>
                  <a:cubicBezTo>
                    <a:pt x="0" y="2259"/>
                    <a:pt x="130" y="2326"/>
                    <a:pt x="259" y="2326"/>
                  </a:cubicBezTo>
                  <a:cubicBezTo>
                    <a:pt x="388" y="2326"/>
                    <a:pt x="517" y="2259"/>
                    <a:pt x="493" y="2125"/>
                  </a:cubicBezTo>
                  <a:lnTo>
                    <a:pt x="493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5"/>
            <p:cNvSpPr/>
            <p:nvPr/>
          </p:nvSpPr>
          <p:spPr>
            <a:xfrm>
              <a:off x="5251728" y="2711543"/>
              <a:ext cx="12342" cy="61081"/>
            </a:xfrm>
            <a:custGeom>
              <a:rect b="b" l="l" r="r" t="t"/>
              <a:pathLst>
                <a:path extrusionOk="0" h="2326" w="470">
                  <a:moveTo>
                    <a:pt x="0" y="0"/>
                  </a:moveTo>
                  <a:lnTo>
                    <a:pt x="0" y="2125"/>
                  </a:lnTo>
                  <a:cubicBezTo>
                    <a:pt x="20" y="2259"/>
                    <a:pt x="127" y="2326"/>
                    <a:pt x="235" y="2326"/>
                  </a:cubicBezTo>
                  <a:cubicBezTo>
                    <a:pt x="343" y="2326"/>
                    <a:pt x="450" y="2259"/>
                    <a:pt x="469" y="2125"/>
                  </a:cubicBezTo>
                  <a:lnTo>
                    <a:pt x="469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5"/>
            <p:cNvSpPr/>
            <p:nvPr/>
          </p:nvSpPr>
          <p:spPr>
            <a:xfrm>
              <a:off x="4935322" y="2578851"/>
              <a:ext cx="111868" cy="126416"/>
            </a:xfrm>
            <a:custGeom>
              <a:rect b="b" l="l" r="r" t="t"/>
              <a:pathLst>
                <a:path extrusionOk="0" h="4814" w="4260">
                  <a:moveTo>
                    <a:pt x="1417" y="0"/>
                  </a:moveTo>
                  <a:lnTo>
                    <a:pt x="1417" y="708"/>
                  </a:lnTo>
                  <a:cubicBezTo>
                    <a:pt x="1417" y="881"/>
                    <a:pt x="1321" y="1043"/>
                    <a:pt x="1158" y="1129"/>
                  </a:cubicBezTo>
                  <a:lnTo>
                    <a:pt x="393" y="1512"/>
                  </a:lnTo>
                  <a:cubicBezTo>
                    <a:pt x="153" y="1627"/>
                    <a:pt x="0" y="1876"/>
                    <a:pt x="0" y="2144"/>
                  </a:cubicBezTo>
                  <a:lnTo>
                    <a:pt x="0" y="4106"/>
                  </a:lnTo>
                  <a:cubicBezTo>
                    <a:pt x="0" y="4498"/>
                    <a:pt x="326" y="4814"/>
                    <a:pt x="709" y="4814"/>
                  </a:cubicBezTo>
                  <a:lnTo>
                    <a:pt x="4250" y="4814"/>
                  </a:lnTo>
                  <a:lnTo>
                    <a:pt x="4250" y="2144"/>
                  </a:lnTo>
                  <a:cubicBezTo>
                    <a:pt x="4259" y="1876"/>
                    <a:pt x="4106" y="1627"/>
                    <a:pt x="3867" y="1512"/>
                  </a:cubicBezTo>
                  <a:lnTo>
                    <a:pt x="3101" y="1129"/>
                  </a:lnTo>
                  <a:cubicBezTo>
                    <a:pt x="2938" y="1043"/>
                    <a:pt x="2843" y="881"/>
                    <a:pt x="2833" y="708"/>
                  </a:cubicBezTo>
                  <a:lnTo>
                    <a:pt x="2833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5"/>
            <p:cNvSpPr/>
            <p:nvPr/>
          </p:nvSpPr>
          <p:spPr>
            <a:xfrm>
              <a:off x="4972270" y="2578851"/>
              <a:ext cx="37972" cy="24632"/>
            </a:xfrm>
            <a:custGeom>
              <a:rect b="b" l="l" r="r" t="t"/>
              <a:pathLst>
                <a:path extrusionOk="0" h="938" w="1446">
                  <a:moveTo>
                    <a:pt x="10" y="0"/>
                  </a:moveTo>
                  <a:lnTo>
                    <a:pt x="10" y="708"/>
                  </a:lnTo>
                  <a:cubicBezTo>
                    <a:pt x="10" y="737"/>
                    <a:pt x="10" y="766"/>
                    <a:pt x="0" y="794"/>
                  </a:cubicBezTo>
                  <a:cubicBezTo>
                    <a:pt x="230" y="890"/>
                    <a:pt x="469" y="938"/>
                    <a:pt x="728" y="938"/>
                  </a:cubicBezTo>
                  <a:cubicBezTo>
                    <a:pt x="967" y="938"/>
                    <a:pt x="1216" y="890"/>
                    <a:pt x="1445" y="794"/>
                  </a:cubicBezTo>
                  <a:cubicBezTo>
                    <a:pt x="1436" y="766"/>
                    <a:pt x="1426" y="737"/>
                    <a:pt x="1426" y="708"/>
                  </a:cubicBezTo>
                  <a:lnTo>
                    <a:pt x="1426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5"/>
            <p:cNvSpPr/>
            <p:nvPr/>
          </p:nvSpPr>
          <p:spPr>
            <a:xfrm>
              <a:off x="4935322" y="2611256"/>
              <a:ext cx="111868" cy="94011"/>
            </a:xfrm>
            <a:custGeom>
              <a:rect b="b" l="l" r="r" t="t"/>
              <a:pathLst>
                <a:path extrusionOk="0" h="3580" w="4260">
                  <a:moveTo>
                    <a:pt x="938" y="1"/>
                  </a:moveTo>
                  <a:lnTo>
                    <a:pt x="393" y="278"/>
                  </a:lnTo>
                  <a:cubicBezTo>
                    <a:pt x="153" y="393"/>
                    <a:pt x="0" y="642"/>
                    <a:pt x="0" y="910"/>
                  </a:cubicBezTo>
                  <a:lnTo>
                    <a:pt x="0" y="2872"/>
                  </a:lnTo>
                  <a:cubicBezTo>
                    <a:pt x="0" y="3264"/>
                    <a:pt x="326" y="3580"/>
                    <a:pt x="718" y="3580"/>
                  </a:cubicBezTo>
                  <a:lnTo>
                    <a:pt x="4259" y="3580"/>
                  </a:lnTo>
                  <a:lnTo>
                    <a:pt x="4259" y="910"/>
                  </a:lnTo>
                  <a:cubicBezTo>
                    <a:pt x="4259" y="642"/>
                    <a:pt x="4106" y="393"/>
                    <a:pt x="3867" y="278"/>
                  </a:cubicBezTo>
                  <a:lnTo>
                    <a:pt x="3321" y="1"/>
                  </a:lnTo>
                  <a:cubicBezTo>
                    <a:pt x="3044" y="436"/>
                    <a:pt x="2587" y="654"/>
                    <a:pt x="2130" y="654"/>
                  </a:cubicBezTo>
                  <a:cubicBezTo>
                    <a:pt x="1673" y="654"/>
                    <a:pt x="1216" y="436"/>
                    <a:pt x="9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5"/>
            <p:cNvSpPr/>
            <p:nvPr/>
          </p:nvSpPr>
          <p:spPr>
            <a:xfrm>
              <a:off x="5022269" y="2623835"/>
              <a:ext cx="24921" cy="81432"/>
            </a:xfrm>
            <a:custGeom>
              <a:rect b="b" l="l" r="r" t="t"/>
              <a:pathLst>
                <a:path extrusionOk="0" h="3101" w="949">
                  <a:moveTo>
                    <a:pt x="805" y="0"/>
                  </a:moveTo>
                  <a:lnTo>
                    <a:pt x="173" y="498"/>
                  </a:lnTo>
                  <a:cubicBezTo>
                    <a:pt x="68" y="584"/>
                    <a:pt x="1" y="728"/>
                    <a:pt x="1" y="871"/>
                  </a:cubicBezTo>
                  <a:lnTo>
                    <a:pt x="1" y="3101"/>
                  </a:lnTo>
                  <a:lnTo>
                    <a:pt x="948" y="3101"/>
                  </a:lnTo>
                  <a:lnTo>
                    <a:pt x="948" y="431"/>
                  </a:lnTo>
                  <a:cubicBezTo>
                    <a:pt x="939" y="278"/>
                    <a:pt x="891" y="125"/>
                    <a:pt x="8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5"/>
            <p:cNvSpPr/>
            <p:nvPr/>
          </p:nvSpPr>
          <p:spPr>
            <a:xfrm>
              <a:off x="4935322" y="2624071"/>
              <a:ext cx="55803" cy="81196"/>
            </a:xfrm>
            <a:custGeom>
              <a:rect b="b" l="l" r="r" t="t"/>
              <a:pathLst>
                <a:path extrusionOk="0" h="3092" w="2125">
                  <a:moveTo>
                    <a:pt x="144" y="1"/>
                  </a:moveTo>
                  <a:cubicBezTo>
                    <a:pt x="58" y="125"/>
                    <a:pt x="0" y="269"/>
                    <a:pt x="0" y="422"/>
                  </a:cubicBezTo>
                  <a:lnTo>
                    <a:pt x="0" y="2384"/>
                  </a:lnTo>
                  <a:cubicBezTo>
                    <a:pt x="0" y="2776"/>
                    <a:pt x="326" y="3092"/>
                    <a:pt x="709" y="3092"/>
                  </a:cubicBezTo>
                  <a:lnTo>
                    <a:pt x="2125" y="3092"/>
                  </a:lnTo>
                  <a:lnTo>
                    <a:pt x="2125" y="2154"/>
                  </a:lnTo>
                  <a:lnTo>
                    <a:pt x="1187" y="2154"/>
                  </a:lnTo>
                  <a:cubicBezTo>
                    <a:pt x="1053" y="2144"/>
                    <a:pt x="948" y="2039"/>
                    <a:pt x="948" y="1915"/>
                  </a:cubicBezTo>
                  <a:lnTo>
                    <a:pt x="948" y="862"/>
                  </a:lnTo>
                  <a:cubicBezTo>
                    <a:pt x="948" y="719"/>
                    <a:pt x="881" y="585"/>
                    <a:pt x="776" y="498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5"/>
            <p:cNvSpPr/>
            <p:nvPr/>
          </p:nvSpPr>
          <p:spPr>
            <a:xfrm>
              <a:off x="4966492" y="2475807"/>
              <a:ext cx="49526" cy="43487"/>
            </a:xfrm>
            <a:custGeom>
              <a:rect b="b" l="l" r="r" t="t"/>
              <a:pathLst>
                <a:path extrusionOk="0" h="1656" w="1886">
                  <a:moveTo>
                    <a:pt x="938" y="0"/>
                  </a:moveTo>
                  <a:cubicBezTo>
                    <a:pt x="421" y="0"/>
                    <a:pt x="0" y="374"/>
                    <a:pt x="0" y="823"/>
                  </a:cubicBezTo>
                  <a:cubicBezTo>
                    <a:pt x="0" y="1283"/>
                    <a:pt x="421" y="1656"/>
                    <a:pt x="938" y="1656"/>
                  </a:cubicBezTo>
                  <a:cubicBezTo>
                    <a:pt x="1464" y="1656"/>
                    <a:pt x="1885" y="1283"/>
                    <a:pt x="1885" y="823"/>
                  </a:cubicBezTo>
                  <a:cubicBezTo>
                    <a:pt x="1885" y="374"/>
                    <a:pt x="1464" y="0"/>
                    <a:pt x="9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5"/>
            <p:cNvSpPr/>
            <p:nvPr/>
          </p:nvSpPr>
          <p:spPr>
            <a:xfrm>
              <a:off x="4966230" y="2475807"/>
              <a:ext cx="34453" cy="43487"/>
            </a:xfrm>
            <a:custGeom>
              <a:rect b="b" l="l" r="r" t="t"/>
              <a:pathLst>
                <a:path extrusionOk="0" h="1656" w="1312">
                  <a:moveTo>
                    <a:pt x="948" y="0"/>
                  </a:moveTo>
                  <a:cubicBezTo>
                    <a:pt x="431" y="0"/>
                    <a:pt x="1" y="374"/>
                    <a:pt x="1" y="833"/>
                  </a:cubicBezTo>
                  <a:cubicBezTo>
                    <a:pt x="1" y="1283"/>
                    <a:pt x="431" y="1656"/>
                    <a:pt x="948" y="1656"/>
                  </a:cubicBezTo>
                  <a:cubicBezTo>
                    <a:pt x="1072" y="1656"/>
                    <a:pt x="1187" y="1637"/>
                    <a:pt x="1312" y="1599"/>
                  </a:cubicBezTo>
                  <a:cubicBezTo>
                    <a:pt x="967" y="1493"/>
                    <a:pt x="728" y="1177"/>
                    <a:pt x="718" y="823"/>
                  </a:cubicBezTo>
                  <a:cubicBezTo>
                    <a:pt x="728" y="469"/>
                    <a:pt x="967" y="163"/>
                    <a:pt x="1312" y="67"/>
                  </a:cubicBezTo>
                  <a:cubicBezTo>
                    <a:pt x="1187" y="19"/>
                    <a:pt x="1072" y="0"/>
                    <a:pt x="9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5"/>
            <p:cNvSpPr/>
            <p:nvPr/>
          </p:nvSpPr>
          <p:spPr>
            <a:xfrm>
              <a:off x="4947874" y="2494399"/>
              <a:ext cx="86737" cy="86737"/>
            </a:xfrm>
            <a:custGeom>
              <a:rect b="b" l="l" r="r" t="t"/>
              <a:pathLst>
                <a:path extrusionOk="0" h="3303" w="3303">
                  <a:moveTo>
                    <a:pt x="1647" y="0"/>
                  </a:moveTo>
                  <a:cubicBezTo>
                    <a:pt x="738" y="0"/>
                    <a:pt x="1" y="737"/>
                    <a:pt x="1" y="1656"/>
                  </a:cubicBezTo>
                  <a:cubicBezTo>
                    <a:pt x="1" y="2565"/>
                    <a:pt x="738" y="3302"/>
                    <a:pt x="1647" y="3302"/>
                  </a:cubicBezTo>
                  <a:cubicBezTo>
                    <a:pt x="2566" y="3302"/>
                    <a:pt x="3303" y="2565"/>
                    <a:pt x="3303" y="1656"/>
                  </a:cubicBezTo>
                  <a:cubicBezTo>
                    <a:pt x="3303" y="737"/>
                    <a:pt x="2566" y="0"/>
                    <a:pt x="16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5"/>
            <p:cNvSpPr/>
            <p:nvPr/>
          </p:nvSpPr>
          <p:spPr>
            <a:xfrm>
              <a:off x="4963472" y="2494399"/>
              <a:ext cx="72898" cy="78176"/>
            </a:xfrm>
            <a:custGeom>
              <a:rect b="b" l="l" r="r" t="t"/>
              <a:pathLst>
                <a:path extrusionOk="0" h="2977" w="2776">
                  <a:moveTo>
                    <a:pt x="1063" y="0"/>
                  </a:moveTo>
                  <a:cubicBezTo>
                    <a:pt x="268" y="0"/>
                    <a:pt x="0" y="1092"/>
                    <a:pt x="718" y="1436"/>
                  </a:cubicBezTo>
                  <a:cubicBezTo>
                    <a:pt x="737" y="1446"/>
                    <a:pt x="756" y="1455"/>
                    <a:pt x="775" y="1465"/>
                  </a:cubicBezTo>
                  <a:lnTo>
                    <a:pt x="1598" y="2958"/>
                  </a:lnTo>
                  <a:cubicBezTo>
                    <a:pt x="1598" y="2958"/>
                    <a:pt x="1819" y="2967"/>
                    <a:pt x="2039" y="2977"/>
                  </a:cubicBezTo>
                  <a:cubicBezTo>
                    <a:pt x="2527" y="2613"/>
                    <a:pt x="2776" y="2020"/>
                    <a:pt x="2689" y="1426"/>
                  </a:cubicBezTo>
                  <a:cubicBezTo>
                    <a:pt x="2594" y="747"/>
                    <a:pt x="2087" y="192"/>
                    <a:pt x="1417" y="39"/>
                  </a:cubicBezTo>
                  <a:cubicBezTo>
                    <a:pt x="1302" y="20"/>
                    <a:pt x="1177" y="0"/>
                    <a:pt x="10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5"/>
            <p:cNvSpPr/>
            <p:nvPr/>
          </p:nvSpPr>
          <p:spPr>
            <a:xfrm>
              <a:off x="4953914" y="2532660"/>
              <a:ext cx="74421" cy="61028"/>
            </a:xfrm>
            <a:custGeom>
              <a:rect b="b" l="l" r="r" t="t"/>
              <a:pathLst>
                <a:path extrusionOk="0" h="2324" w="2834">
                  <a:moveTo>
                    <a:pt x="1093" y="0"/>
                  </a:moveTo>
                  <a:cubicBezTo>
                    <a:pt x="1006" y="0"/>
                    <a:pt x="921" y="53"/>
                    <a:pt x="881" y="132"/>
                  </a:cubicBezTo>
                  <a:cubicBezTo>
                    <a:pt x="804" y="295"/>
                    <a:pt x="699" y="438"/>
                    <a:pt x="565" y="563"/>
                  </a:cubicBezTo>
                  <a:cubicBezTo>
                    <a:pt x="431" y="668"/>
                    <a:pt x="297" y="764"/>
                    <a:pt x="144" y="840"/>
                  </a:cubicBezTo>
                  <a:cubicBezTo>
                    <a:pt x="58" y="888"/>
                    <a:pt x="1" y="984"/>
                    <a:pt x="20" y="1089"/>
                  </a:cubicBezTo>
                  <a:cubicBezTo>
                    <a:pt x="106" y="1797"/>
                    <a:pt x="709" y="2324"/>
                    <a:pt x="1427" y="2324"/>
                  </a:cubicBezTo>
                  <a:cubicBezTo>
                    <a:pt x="2163" y="2324"/>
                    <a:pt x="2776" y="1750"/>
                    <a:pt x="2833" y="1013"/>
                  </a:cubicBezTo>
                  <a:cubicBezTo>
                    <a:pt x="2833" y="946"/>
                    <a:pt x="2805" y="879"/>
                    <a:pt x="2757" y="831"/>
                  </a:cubicBezTo>
                  <a:cubicBezTo>
                    <a:pt x="2288" y="438"/>
                    <a:pt x="1742" y="161"/>
                    <a:pt x="1149" y="8"/>
                  </a:cubicBezTo>
                  <a:cubicBezTo>
                    <a:pt x="1131" y="3"/>
                    <a:pt x="1112" y="0"/>
                    <a:pt x="1093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5"/>
            <p:cNvSpPr/>
            <p:nvPr/>
          </p:nvSpPr>
          <p:spPr>
            <a:xfrm>
              <a:off x="4953914" y="2532660"/>
              <a:ext cx="74657" cy="60529"/>
            </a:xfrm>
            <a:custGeom>
              <a:rect b="b" l="l" r="r" t="t"/>
              <a:pathLst>
                <a:path extrusionOk="0" h="2305" w="2843">
                  <a:moveTo>
                    <a:pt x="1093" y="0"/>
                  </a:moveTo>
                  <a:cubicBezTo>
                    <a:pt x="1006" y="0"/>
                    <a:pt x="921" y="53"/>
                    <a:pt x="881" y="132"/>
                  </a:cubicBezTo>
                  <a:cubicBezTo>
                    <a:pt x="824" y="247"/>
                    <a:pt x="757" y="352"/>
                    <a:pt x="670" y="448"/>
                  </a:cubicBezTo>
                  <a:cubicBezTo>
                    <a:pt x="632" y="486"/>
                    <a:pt x="603" y="525"/>
                    <a:pt x="565" y="563"/>
                  </a:cubicBezTo>
                  <a:cubicBezTo>
                    <a:pt x="431" y="668"/>
                    <a:pt x="297" y="764"/>
                    <a:pt x="144" y="840"/>
                  </a:cubicBezTo>
                  <a:cubicBezTo>
                    <a:pt x="58" y="888"/>
                    <a:pt x="1" y="984"/>
                    <a:pt x="20" y="1089"/>
                  </a:cubicBezTo>
                  <a:cubicBezTo>
                    <a:pt x="106" y="1711"/>
                    <a:pt x="584" y="2209"/>
                    <a:pt x="1206" y="2305"/>
                  </a:cubicBezTo>
                  <a:cubicBezTo>
                    <a:pt x="891" y="2104"/>
                    <a:pt x="699" y="1750"/>
                    <a:pt x="718" y="1376"/>
                  </a:cubicBezTo>
                  <a:lnTo>
                    <a:pt x="718" y="1041"/>
                  </a:lnTo>
                  <a:cubicBezTo>
                    <a:pt x="766" y="1003"/>
                    <a:pt x="824" y="965"/>
                    <a:pt x="871" y="907"/>
                  </a:cubicBezTo>
                  <a:cubicBezTo>
                    <a:pt x="1005" y="793"/>
                    <a:pt x="1120" y="659"/>
                    <a:pt x="1216" y="515"/>
                  </a:cubicBezTo>
                  <a:cubicBezTo>
                    <a:pt x="1666" y="649"/>
                    <a:pt x="2087" y="879"/>
                    <a:pt x="2441" y="1185"/>
                  </a:cubicBezTo>
                  <a:cubicBezTo>
                    <a:pt x="2489" y="1223"/>
                    <a:pt x="2604" y="1328"/>
                    <a:pt x="2728" y="1443"/>
                  </a:cubicBezTo>
                  <a:cubicBezTo>
                    <a:pt x="2786" y="1309"/>
                    <a:pt x="2824" y="1166"/>
                    <a:pt x="2833" y="1013"/>
                  </a:cubicBezTo>
                  <a:cubicBezTo>
                    <a:pt x="2843" y="946"/>
                    <a:pt x="2805" y="869"/>
                    <a:pt x="2757" y="831"/>
                  </a:cubicBezTo>
                  <a:cubicBezTo>
                    <a:pt x="2288" y="438"/>
                    <a:pt x="1742" y="161"/>
                    <a:pt x="1149" y="8"/>
                  </a:cubicBezTo>
                  <a:cubicBezTo>
                    <a:pt x="1131" y="3"/>
                    <a:pt x="1112" y="0"/>
                    <a:pt x="1093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5"/>
            <p:cNvSpPr/>
            <p:nvPr/>
          </p:nvSpPr>
          <p:spPr>
            <a:xfrm>
              <a:off x="4892098" y="2711543"/>
              <a:ext cx="12342" cy="18618"/>
            </a:xfrm>
            <a:custGeom>
              <a:rect b="b" l="l" r="r" t="t"/>
              <a:pathLst>
                <a:path extrusionOk="0" h="709" w="470">
                  <a:moveTo>
                    <a:pt x="0" y="0"/>
                  </a:moveTo>
                  <a:lnTo>
                    <a:pt x="0" y="708"/>
                  </a:lnTo>
                  <a:lnTo>
                    <a:pt x="469" y="708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5"/>
            <p:cNvSpPr/>
            <p:nvPr/>
          </p:nvSpPr>
          <p:spPr>
            <a:xfrm>
              <a:off x="5251728" y="2711543"/>
              <a:ext cx="12342" cy="18618"/>
            </a:xfrm>
            <a:custGeom>
              <a:rect b="b" l="l" r="r" t="t"/>
              <a:pathLst>
                <a:path extrusionOk="0" h="709" w="470">
                  <a:moveTo>
                    <a:pt x="0" y="0"/>
                  </a:moveTo>
                  <a:lnTo>
                    <a:pt x="0" y="708"/>
                  </a:lnTo>
                  <a:lnTo>
                    <a:pt x="469" y="708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5"/>
            <p:cNvSpPr/>
            <p:nvPr/>
          </p:nvSpPr>
          <p:spPr>
            <a:xfrm>
              <a:off x="4879047" y="2705188"/>
              <a:ext cx="398075" cy="12474"/>
            </a:xfrm>
            <a:custGeom>
              <a:rect b="b" l="l" r="r" t="t"/>
              <a:pathLst>
                <a:path extrusionOk="0" h="475" w="15159">
                  <a:moveTo>
                    <a:pt x="227" y="0"/>
                  </a:moveTo>
                  <a:cubicBezTo>
                    <a:pt x="1" y="0"/>
                    <a:pt x="1" y="475"/>
                    <a:pt x="227" y="475"/>
                  </a:cubicBezTo>
                  <a:cubicBezTo>
                    <a:pt x="237" y="475"/>
                    <a:pt x="247" y="474"/>
                    <a:pt x="258" y="472"/>
                  </a:cubicBezTo>
                  <a:lnTo>
                    <a:pt x="14901" y="472"/>
                  </a:lnTo>
                  <a:cubicBezTo>
                    <a:pt x="14911" y="474"/>
                    <a:pt x="14922" y="475"/>
                    <a:pt x="14932" y="475"/>
                  </a:cubicBezTo>
                  <a:cubicBezTo>
                    <a:pt x="15158" y="475"/>
                    <a:pt x="15158" y="0"/>
                    <a:pt x="14932" y="0"/>
                  </a:cubicBezTo>
                  <a:cubicBezTo>
                    <a:pt x="14922" y="0"/>
                    <a:pt x="14911" y="1"/>
                    <a:pt x="14901" y="3"/>
                  </a:cubicBezTo>
                  <a:lnTo>
                    <a:pt x="258" y="3"/>
                  </a:lnTo>
                  <a:cubicBezTo>
                    <a:pt x="247" y="1"/>
                    <a:pt x="237" y="0"/>
                    <a:pt x="227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5"/>
            <p:cNvSpPr/>
            <p:nvPr/>
          </p:nvSpPr>
          <p:spPr>
            <a:xfrm>
              <a:off x="4960190" y="2692688"/>
              <a:ext cx="37237" cy="12579"/>
            </a:xfrm>
            <a:custGeom>
              <a:rect b="b" l="l" r="r" t="t"/>
              <a:pathLst>
                <a:path extrusionOk="0" h="479" w="1418">
                  <a:moveTo>
                    <a:pt x="240" y="0"/>
                  </a:moveTo>
                  <a:cubicBezTo>
                    <a:pt x="106" y="0"/>
                    <a:pt x="1" y="106"/>
                    <a:pt x="1" y="240"/>
                  </a:cubicBezTo>
                  <a:cubicBezTo>
                    <a:pt x="1" y="374"/>
                    <a:pt x="106" y="479"/>
                    <a:pt x="240" y="479"/>
                  </a:cubicBezTo>
                  <a:lnTo>
                    <a:pt x="1417" y="479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5"/>
            <p:cNvSpPr/>
            <p:nvPr/>
          </p:nvSpPr>
          <p:spPr>
            <a:xfrm>
              <a:off x="4984822" y="2643188"/>
              <a:ext cx="86999" cy="62341"/>
            </a:xfrm>
            <a:custGeom>
              <a:rect b="b" l="l" r="r" t="t"/>
              <a:pathLst>
                <a:path extrusionOk="0" h="2374" w="3313">
                  <a:moveTo>
                    <a:pt x="250" y="0"/>
                  </a:moveTo>
                  <a:cubicBezTo>
                    <a:pt x="116" y="0"/>
                    <a:pt x="1" y="105"/>
                    <a:pt x="1" y="239"/>
                  </a:cubicBezTo>
                  <a:lnTo>
                    <a:pt x="1" y="2134"/>
                  </a:lnTo>
                  <a:cubicBezTo>
                    <a:pt x="1" y="2259"/>
                    <a:pt x="106" y="2374"/>
                    <a:pt x="240" y="2374"/>
                  </a:cubicBezTo>
                  <a:lnTo>
                    <a:pt x="3073" y="2374"/>
                  </a:lnTo>
                  <a:cubicBezTo>
                    <a:pt x="3207" y="2374"/>
                    <a:pt x="3312" y="2259"/>
                    <a:pt x="3312" y="2134"/>
                  </a:cubicBezTo>
                  <a:lnTo>
                    <a:pt x="3312" y="239"/>
                  </a:lnTo>
                  <a:cubicBezTo>
                    <a:pt x="3312" y="105"/>
                    <a:pt x="3207" y="0"/>
                    <a:pt x="3073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5"/>
            <p:cNvSpPr/>
            <p:nvPr/>
          </p:nvSpPr>
          <p:spPr>
            <a:xfrm>
              <a:off x="5015257" y="2667978"/>
              <a:ext cx="26365" cy="12500"/>
            </a:xfrm>
            <a:custGeom>
              <a:rect b="b" l="l" r="r" t="t"/>
              <a:pathLst>
                <a:path extrusionOk="0" h="476" w="1004">
                  <a:moveTo>
                    <a:pt x="235" y="1"/>
                  </a:moveTo>
                  <a:cubicBezTo>
                    <a:pt x="1" y="1"/>
                    <a:pt x="1" y="475"/>
                    <a:pt x="235" y="475"/>
                  </a:cubicBezTo>
                  <a:cubicBezTo>
                    <a:pt x="246" y="475"/>
                    <a:pt x="256" y="474"/>
                    <a:pt x="268" y="472"/>
                  </a:cubicBezTo>
                  <a:lnTo>
                    <a:pt x="737" y="472"/>
                  </a:lnTo>
                  <a:cubicBezTo>
                    <a:pt x="748" y="474"/>
                    <a:pt x="759" y="475"/>
                    <a:pt x="769" y="475"/>
                  </a:cubicBezTo>
                  <a:cubicBezTo>
                    <a:pt x="1003" y="475"/>
                    <a:pt x="1003" y="1"/>
                    <a:pt x="769" y="1"/>
                  </a:cubicBezTo>
                  <a:cubicBezTo>
                    <a:pt x="759" y="1"/>
                    <a:pt x="748" y="2"/>
                    <a:pt x="737" y="4"/>
                  </a:cubicBezTo>
                  <a:lnTo>
                    <a:pt x="268" y="4"/>
                  </a:lnTo>
                  <a:cubicBezTo>
                    <a:pt x="256" y="2"/>
                    <a:pt x="246" y="1"/>
                    <a:pt x="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56"/>
          <p:cNvSpPr txBox="1"/>
          <p:nvPr>
            <p:ph idx="4294967295" type="subTitle"/>
          </p:nvPr>
        </p:nvSpPr>
        <p:spPr>
          <a:xfrm>
            <a:off x="4480025" y="938825"/>
            <a:ext cx="44595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</a:rPr>
              <a:t>We created an “LLM” that </a:t>
            </a:r>
            <a:r>
              <a:rPr b="1" lang="en">
                <a:solidFill>
                  <a:srgbClr val="191919"/>
                </a:solidFill>
              </a:rPr>
              <a:t>takes in</a:t>
            </a:r>
            <a:r>
              <a:rPr lang="en">
                <a:solidFill>
                  <a:srgbClr val="191919"/>
                </a:solidFill>
              </a:rPr>
              <a:t> user questions related to school/career and returns outlined steps reaching said goals or </a:t>
            </a:r>
            <a:r>
              <a:rPr lang="en">
                <a:solidFill>
                  <a:srgbClr val="191919"/>
                </a:solidFill>
              </a:rPr>
              <a:t>relevant</a:t>
            </a:r>
            <a:r>
              <a:rPr lang="en">
                <a:solidFill>
                  <a:srgbClr val="191919"/>
                </a:solidFill>
              </a:rPr>
              <a:t> resources</a:t>
            </a:r>
            <a:r>
              <a:rPr lang="en">
                <a:solidFill>
                  <a:srgbClr val="191919"/>
                </a:solidFill>
              </a:rPr>
              <a:t> </a:t>
            </a:r>
            <a:endParaRPr>
              <a:latin typeface="Anuphan Medium"/>
              <a:ea typeface="Anuphan Medium"/>
              <a:cs typeface="Anuphan Medium"/>
              <a:sym typeface="Anuphan Medium"/>
            </a:endParaRPr>
          </a:p>
        </p:txBody>
      </p:sp>
      <p:sp>
        <p:nvSpPr>
          <p:cNvPr id="1893" name="Google Shape;1893;p56"/>
          <p:cNvSpPr txBox="1"/>
          <p:nvPr>
            <p:ph idx="4294967295" type="subTitle"/>
          </p:nvPr>
        </p:nvSpPr>
        <p:spPr>
          <a:xfrm>
            <a:off x="4407750" y="428925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Description</a:t>
            </a:r>
            <a:endParaRPr b="1" sz="22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94" name="Google Shape;1894;p56"/>
          <p:cNvSpPr txBox="1"/>
          <p:nvPr>
            <p:ph idx="4294967295" type="subTitle"/>
          </p:nvPr>
        </p:nvSpPr>
        <p:spPr>
          <a:xfrm>
            <a:off x="4798900" y="1785125"/>
            <a:ext cx="3957000" cy="8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</a:rPr>
              <a:t>What worked: </a:t>
            </a:r>
            <a:r>
              <a:rPr lang="en">
                <a:solidFill>
                  <a:srgbClr val="191919"/>
                </a:solidFill>
              </a:rPr>
              <a:t>Participants appreciated how easy it was to use and the range of functionality (how to access X resource? How to best study for [class]? What classes / actions can I take to break into Y career?</a:t>
            </a:r>
            <a:endParaRPr b="1"/>
          </a:p>
        </p:txBody>
      </p:sp>
      <p:sp>
        <p:nvSpPr>
          <p:cNvPr id="1895" name="Google Shape;1895;p56"/>
          <p:cNvSpPr txBox="1"/>
          <p:nvPr>
            <p:ph idx="4294967295" type="subTitle"/>
          </p:nvPr>
        </p:nvSpPr>
        <p:spPr>
          <a:xfrm>
            <a:off x="4480025" y="1404813"/>
            <a:ext cx="30453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Experience Prototype</a:t>
            </a:r>
            <a:endParaRPr b="1" sz="22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96" name="Google Shape;1896;p56"/>
          <p:cNvSpPr/>
          <p:nvPr/>
        </p:nvSpPr>
        <p:spPr>
          <a:xfrm>
            <a:off x="4545800" y="1910523"/>
            <a:ext cx="173700" cy="173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56"/>
          <p:cNvSpPr/>
          <p:nvPr/>
        </p:nvSpPr>
        <p:spPr>
          <a:xfrm>
            <a:off x="4545800" y="2698223"/>
            <a:ext cx="173700" cy="17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56"/>
          <p:cNvSpPr/>
          <p:nvPr/>
        </p:nvSpPr>
        <p:spPr>
          <a:xfrm>
            <a:off x="4545800" y="3564918"/>
            <a:ext cx="173700" cy="17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56"/>
          <p:cNvSpPr txBox="1"/>
          <p:nvPr>
            <p:ph idx="4294967295" type="subTitle"/>
          </p:nvPr>
        </p:nvSpPr>
        <p:spPr>
          <a:xfrm>
            <a:off x="4798900" y="2529950"/>
            <a:ext cx="3957000" cy="9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</a:rPr>
              <a:t>What didn’t: </a:t>
            </a:r>
            <a:r>
              <a:rPr lang="en">
                <a:solidFill>
                  <a:srgbClr val="191919"/>
                </a:solidFill>
              </a:rPr>
              <a:t>1) Scraping for very niche or protected information is difficult, could lead to generic or unhelpful answers. 2) Training on school-specific information has many barriers </a:t>
            </a:r>
            <a:endParaRPr/>
          </a:p>
        </p:txBody>
      </p:sp>
      <p:sp>
        <p:nvSpPr>
          <p:cNvPr id="1900" name="Google Shape;1900;p56"/>
          <p:cNvSpPr txBox="1"/>
          <p:nvPr>
            <p:ph idx="4294967295" type="subTitle"/>
          </p:nvPr>
        </p:nvSpPr>
        <p:spPr>
          <a:xfrm>
            <a:off x="4798900" y="3492650"/>
            <a:ext cx="3957000" cy="6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</a:rPr>
              <a:t>Assumption: Validated, </a:t>
            </a:r>
            <a:r>
              <a:rPr lang="en">
                <a:solidFill>
                  <a:srgbClr val="191919"/>
                </a:solidFill>
              </a:rPr>
              <a:t>users find LLMs useful for asking a variety of questions and tend to do so without hesitation (less confrontational than asking </a:t>
            </a:r>
            <a:r>
              <a:rPr lang="en">
                <a:solidFill>
                  <a:srgbClr val="191919"/>
                </a:solidFill>
              </a:rPr>
              <a:t>others)</a:t>
            </a:r>
            <a:r>
              <a:rPr b="1" lang="en">
                <a:solidFill>
                  <a:srgbClr val="191919"/>
                </a:solidFill>
              </a:rPr>
              <a:t> </a:t>
            </a:r>
            <a:endParaRPr b="1"/>
          </a:p>
        </p:txBody>
      </p:sp>
      <p:pic>
        <p:nvPicPr>
          <p:cNvPr descr="Laptop Outline Images – Browse 297,488 ..." id="1901" name="Google Shape;1901;p56"/>
          <p:cNvPicPr preferRelativeResize="0"/>
          <p:nvPr/>
        </p:nvPicPr>
        <p:blipFill rotWithShape="1">
          <a:blip r:embed="rId4">
            <a:alphaModFix/>
          </a:blip>
          <a:srcRect b="12426" l="14714" r="17133" t="10150"/>
          <a:stretch/>
        </p:blipFill>
        <p:spPr>
          <a:xfrm>
            <a:off x="242300" y="525513"/>
            <a:ext cx="4276400" cy="40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650" y="766788"/>
            <a:ext cx="3315625" cy="264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57"/>
          <p:cNvSpPr txBox="1"/>
          <p:nvPr>
            <p:ph type="title"/>
          </p:nvPr>
        </p:nvSpPr>
        <p:spPr>
          <a:xfrm>
            <a:off x="720000" y="392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Photos!</a:t>
            </a:r>
            <a:endParaRPr/>
          </a:p>
        </p:txBody>
      </p:sp>
      <p:pic>
        <p:nvPicPr>
          <p:cNvPr id="1908" name="Google Shape;1908;p57"/>
          <p:cNvPicPr preferRelativeResize="0"/>
          <p:nvPr/>
        </p:nvPicPr>
        <p:blipFill rotWithShape="1">
          <a:blip r:embed="rId3">
            <a:alphaModFix/>
          </a:blip>
          <a:srcRect b="20028" l="0" r="0" t="21012"/>
          <a:stretch/>
        </p:blipFill>
        <p:spPr>
          <a:xfrm>
            <a:off x="583850" y="1133850"/>
            <a:ext cx="2671274" cy="34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57"/>
          <p:cNvSpPr txBox="1"/>
          <p:nvPr>
            <p:ph idx="4294967295" type="subTitle"/>
          </p:nvPr>
        </p:nvSpPr>
        <p:spPr>
          <a:xfrm>
            <a:off x="3541325" y="1055025"/>
            <a:ext cx="36312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Types of Questions asked</a:t>
            </a:r>
            <a:endParaRPr b="1" sz="22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10" name="Google Shape;1910;p57"/>
          <p:cNvSpPr txBox="1"/>
          <p:nvPr>
            <p:ph idx="4294967295" type="subTitle"/>
          </p:nvPr>
        </p:nvSpPr>
        <p:spPr>
          <a:xfrm>
            <a:off x="3541325" y="1941575"/>
            <a:ext cx="3957000" cy="17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191919"/>
                </a:solidFill>
              </a:rPr>
              <a:t>Interview question examples</a:t>
            </a:r>
            <a:endParaRPr sz="1400">
              <a:solidFill>
                <a:srgbClr val="19191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</a:pPr>
            <a:r>
              <a:rPr lang="en" sz="1400">
                <a:solidFill>
                  <a:srgbClr val="191919"/>
                </a:solidFill>
              </a:rPr>
              <a:t> Resources to prepare for interview, and the job itself</a:t>
            </a:r>
            <a:endParaRPr sz="1400">
              <a:solidFill>
                <a:srgbClr val="19191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</a:pPr>
            <a:r>
              <a:rPr lang="en" sz="1400">
                <a:solidFill>
                  <a:srgbClr val="191919"/>
                </a:solidFill>
              </a:rPr>
              <a:t>Classes to take in order to prepare for specific jobs/careers</a:t>
            </a:r>
            <a:endParaRPr sz="1400">
              <a:solidFill>
                <a:srgbClr val="19191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</a:pPr>
            <a:r>
              <a:rPr lang="en" sz="1400">
                <a:solidFill>
                  <a:srgbClr val="191919"/>
                </a:solidFill>
              </a:rPr>
              <a:t>Subject matter to study outside of class in order to prepare for a job</a:t>
            </a:r>
            <a:endParaRPr sz="1400">
              <a:solidFill>
                <a:srgbClr val="19191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</a:pPr>
            <a:r>
              <a:rPr lang="en" sz="1400">
                <a:solidFill>
                  <a:srgbClr val="191919"/>
                </a:solidFill>
              </a:rPr>
              <a:t>Study materials and alternative textbooks to use for studying specific subject matter</a:t>
            </a:r>
            <a:endParaRPr sz="1400">
              <a:solidFill>
                <a:srgbClr val="191919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5" name="Google Shape;1915;p58"/>
          <p:cNvCxnSpPr/>
          <p:nvPr/>
        </p:nvCxnSpPr>
        <p:spPr>
          <a:xfrm>
            <a:off x="697800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58"/>
          <p:cNvSpPr/>
          <p:nvPr/>
        </p:nvSpPr>
        <p:spPr>
          <a:xfrm flipH="1" rot="-1008355">
            <a:off x="-3327843" y="-838346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7" name="Google Shape;1917;p58"/>
          <p:cNvSpPr txBox="1"/>
          <p:nvPr>
            <p:ph type="title"/>
          </p:nvPr>
        </p:nvSpPr>
        <p:spPr>
          <a:xfrm>
            <a:off x="4453800" y="2670125"/>
            <a:ext cx="39924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 NEXT?</a:t>
            </a:r>
            <a:endParaRPr/>
          </a:p>
        </p:txBody>
      </p:sp>
      <p:sp>
        <p:nvSpPr>
          <p:cNvPr id="1918" name="Google Shape;1918;p58"/>
          <p:cNvSpPr/>
          <p:nvPr/>
        </p:nvSpPr>
        <p:spPr>
          <a:xfrm flipH="1">
            <a:off x="7978962" y="1341973"/>
            <a:ext cx="100559" cy="101820"/>
          </a:xfrm>
          <a:custGeom>
            <a:rect b="b" l="l" r="r" t="t"/>
            <a:pathLst>
              <a:path extrusionOk="0" h="139480" w="137752">
                <a:moveTo>
                  <a:pt x="45859" y="139550"/>
                </a:moveTo>
                <a:cubicBezTo>
                  <a:pt x="32933" y="139503"/>
                  <a:pt x="21825" y="130576"/>
                  <a:pt x="18929" y="118006"/>
                </a:cubicBezTo>
                <a:lnTo>
                  <a:pt x="-191" y="33782"/>
                </a:lnTo>
                <a:cubicBezTo>
                  <a:pt x="-3625" y="18964"/>
                  <a:pt x="5666" y="4179"/>
                  <a:pt x="20478" y="773"/>
                </a:cubicBezTo>
                <a:cubicBezTo>
                  <a:pt x="25258" y="-325"/>
                  <a:pt x="30240" y="-136"/>
                  <a:pt x="34885" y="1332"/>
                </a:cubicBezTo>
                <a:lnTo>
                  <a:pt x="117426" y="26915"/>
                </a:lnTo>
                <a:cubicBezTo>
                  <a:pt x="131969" y="31406"/>
                  <a:pt x="140115" y="46823"/>
                  <a:pt x="135604" y="61352"/>
                </a:cubicBezTo>
                <a:cubicBezTo>
                  <a:pt x="134190" y="65977"/>
                  <a:pt x="131564" y="70151"/>
                  <a:pt x="127997" y="73437"/>
                </a:cubicBezTo>
                <a:lnTo>
                  <a:pt x="64576" y="132145"/>
                </a:lnTo>
                <a:cubicBezTo>
                  <a:pt x="59527" y="136898"/>
                  <a:pt x="52794" y="139544"/>
                  <a:pt x="45859" y="139550"/>
                </a:cubicBezTo>
                <a:close/>
                <a:moveTo>
                  <a:pt x="26537" y="10151"/>
                </a:moveTo>
                <a:cubicBezTo>
                  <a:pt x="16843" y="10212"/>
                  <a:pt x="9100" y="18102"/>
                  <a:pt x="9167" y="27770"/>
                </a:cubicBezTo>
                <a:cubicBezTo>
                  <a:pt x="9167" y="29022"/>
                  <a:pt x="9302" y="30268"/>
                  <a:pt x="9571" y="31493"/>
                </a:cubicBezTo>
                <a:lnTo>
                  <a:pt x="28692" y="115785"/>
                </a:lnTo>
                <a:cubicBezTo>
                  <a:pt x="30846" y="125210"/>
                  <a:pt x="40204" y="131108"/>
                  <a:pt x="49630" y="128953"/>
                </a:cubicBezTo>
                <a:cubicBezTo>
                  <a:pt x="52659" y="128273"/>
                  <a:pt x="55420" y="126819"/>
                  <a:pt x="57641" y="124739"/>
                </a:cubicBezTo>
                <a:lnTo>
                  <a:pt x="121062" y="66031"/>
                </a:lnTo>
                <a:cubicBezTo>
                  <a:pt x="128131" y="59501"/>
                  <a:pt x="128602" y="48466"/>
                  <a:pt x="122072" y="41390"/>
                </a:cubicBezTo>
                <a:cubicBezTo>
                  <a:pt x="119917" y="39121"/>
                  <a:pt x="117291" y="37445"/>
                  <a:pt x="114329" y="36543"/>
                </a:cubicBezTo>
                <a:lnTo>
                  <a:pt x="31789" y="10959"/>
                </a:lnTo>
                <a:cubicBezTo>
                  <a:pt x="30105" y="10427"/>
                  <a:pt x="28287" y="10158"/>
                  <a:pt x="26537" y="1015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9" name="Google Shape;1919;p58"/>
          <p:cNvGrpSpPr/>
          <p:nvPr/>
        </p:nvGrpSpPr>
        <p:grpSpPr>
          <a:xfrm>
            <a:off x="-114264" y="6"/>
            <a:ext cx="4513035" cy="4418544"/>
            <a:chOff x="-114264" y="6"/>
            <a:chExt cx="4513035" cy="4418544"/>
          </a:xfrm>
        </p:grpSpPr>
        <p:grpSp>
          <p:nvGrpSpPr>
            <p:cNvPr id="1920" name="Google Shape;1920;p58"/>
            <p:cNvGrpSpPr/>
            <p:nvPr/>
          </p:nvGrpSpPr>
          <p:grpSpPr>
            <a:xfrm flipH="1">
              <a:off x="3459325" y="337400"/>
              <a:ext cx="939446" cy="939446"/>
              <a:chOff x="7314317" y="1694632"/>
              <a:chExt cx="1286384" cy="1286384"/>
            </a:xfrm>
          </p:grpSpPr>
          <p:sp>
            <p:nvSpPr>
              <p:cNvPr id="1921" name="Google Shape;1921;p58"/>
              <p:cNvSpPr/>
              <p:nvPr/>
            </p:nvSpPr>
            <p:spPr>
              <a:xfrm>
                <a:off x="7314317" y="1694632"/>
                <a:ext cx="1286384" cy="1286384"/>
              </a:xfrm>
              <a:custGeom>
                <a:rect b="b" l="l" r="r" t="t"/>
                <a:pathLst>
                  <a:path extrusionOk="0" h="1286384" w="1286384">
                    <a:moveTo>
                      <a:pt x="1285480" y="766636"/>
                    </a:moveTo>
                    <a:lnTo>
                      <a:pt x="1285480" y="519888"/>
                    </a:lnTo>
                    <a:lnTo>
                      <a:pt x="1090842" y="519888"/>
                    </a:lnTo>
                    <a:cubicBezTo>
                      <a:pt x="1080609" y="482684"/>
                      <a:pt x="1065797" y="446908"/>
                      <a:pt x="1046677" y="413380"/>
                    </a:cubicBezTo>
                    <a:lnTo>
                      <a:pt x="1184357" y="275700"/>
                    </a:lnTo>
                    <a:lnTo>
                      <a:pt x="1009850" y="101192"/>
                    </a:lnTo>
                    <a:lnTo>
                      <a:pt x="872439" y="238603"/>
                    </a:lnTo>
                    <a:cubicBezTo>
                      <a:pt x="838911" y="219503"/>
                      <a:pt x="803161" y="204671"/>
                      <a:pt x="765931" y="194438"/>
                    </a:cubicBezTo>
                    <a:lnTo>
                      <a:pt x="765931" y="70"/>
                    </a:lnTo>
                    <a:lnTo>
                      <a:pt x="519183" y="70"/>
                    </a:lnTo>
                    <a:lnTo>
                      <a:pt x="519183" y="194707"/>
                    </a:lnTo>
                    <a:cubicBezTo>
                      <a:pt x="481952" y="204941"/>
                      <a:pt x="446202" y="219772"/>
                      <a:pt x="412674" y="238873"/>
                    </a:cubicBezTo>
                    <a:lnTo>
                      <a:pt x="274994" y="101192"/>
                    </a:lnTo>
                    <a:lnTo>
                      <a:pt x="100487" y="275700"/>
                    </a:lnTo>
                    <a:lnTo>
                      <a:pt x="237898" y="413649"/>
                    </a:lnTo>
                    <a:cubicBezTo>
                      <a:pt x="218778" y="447164"/>
                      <a:pt x="203966" y="482947"/>
                      <a:pt x="193732" y="520158"/>
                    </a:cubicBezTo>
                    <a:lnTo>
                      <a:pt x="-905" y="520158"/>
                    </a:lnTo>
                    <a:lnTo>
                      <a:pt x="-905" y="766905"/>
                    </a:lnTo>
                    <a:lnTo>
                      <a:pt x="193732" y="766905"/>
                    </a:lnTo>
                    <a:cubicBezTo>
                      <a:pt x="203966" y="804116"/>
                      <a:pt x="218778" y="839899"/>
                      <a:pt x="237898" y="873414"/>
                    </a:cubicBezTo>
                    <a:lnTo>
                      <a:pt x="100218" y="1010825"/>
                    </a:lnTo>
                    <a:lnTo>
                      <a:pt x="274725" y="1185332"/>
                    </a:lnTo>
                    <a:lnTo>
                      <a:pt x="412405" y="1047652"/>
                    </a:lnTo>
                    <a:cubicBezTo>
                      <a:pt x="445933" y="1066779"/>
                      <a:pt x="481683" y="1081617"/>
                      <a:pt x="518914" y="1091817"/>
                    </a:cubicBezTo>
                    <a:lnTo>
                      <a:pt x="518914" y="1286455"/>
                    </a:lnTo>
                    <a:lnTo>
                      <a:pt x="765661" y="1286455"/>
                    </a:lnTo>
                    <a:lnTo>
                      <a:pt x="765661" y="1091817"/>
                    </a:lnTo>
                    <a:cubicBezTo>
                      <a:pt x="802892" y="1081617"/>
                      <a:pt x="838642" y="1066779"/>
                      <a:pt x="872169" y="1047652"/>
                    </a:cubicBezTo>
                    <a:lnTo>
                      <a:pt x="1009850" y="1185332"/>
                    </a:lnTo>
                    <a:lnTo>
                      <a:pt x="1184357" y="1010825"/>
                    </a:lnTo>
                    <a:lnTo>
                      <a:pt x="1046677" y="873144"/>
                    </a:lnTo>
                    <a:cubicBezTo>
                      <a:pt x="1065797" y="839616"/>
                      <a:pt x="1080609" y="803840"/>
                      <a:pt x="1090842" y="766636"/>
                    </a:cubicBezTo>
                    <a:close/>
                    <a:moveTo>
                      <a:pt x="642254" y="848301"/>
                    </a:moveTo>
                    <a:cubicBezTo>
                      <a:pt x="529013" y="848301"/>
                      <a:pt x="437181" y="756490"/>
                      <a:pt x="437181" y="643228"/>
                    </a:cubicBezTo>
                    <a:cubicBezTo>
                      <a:pt x="437181" y="529967"/>
                      <a:pt x="529013" y="438156"/>
                      <a:pt x="642254" y="438156"/>
                    </a:cubicBezTo>
                    <a:cubicBezTo>
                      <a:pt x="755495" y="438156"/>
                      <a:pt x="847327" y="529967"/>
                      <a:pt x="847327" y="643228"/>
                    </a:cubicBezTo>
                    <a:cubicBezTo>
                      <a:pt x="847327" y="643249"/>
                      <a:pt x="847327" y="643276"/>
                      <a:pt x="847327" y="643296"/>
                    </a:cubicBezTo>
                    <a:cubicBezTo>
                      <a:pt x="847259" y="756530"/>
                      <a:pt x="755495" y="848301"/>
                      <a:pt x="642254" y="8483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58"/>
              <p:cNvSpPr/>
              <p:nvPr/>
            </p:nvSpPr>
            <p:spPr>
              <a:xfrm>
                <a:off x="7576347" y="1956730"/>
                <a:ext cx="762257" cy="762257"/>
              </a:xfrm>
              <a:custGeom>
                <a:rect b="b" l="l" r="r" t="t"/>
                <a:pathLst>
                  <a:path extrusionOk="0" h="762257" w="762257">
                    <a:moveTo>
                      <a:pt x="380225" y="762327"/>
                    </a:moveTo>
                    <a:cubicBezTo>
                      <a:pt x="169766" y="762327"/>
                      <a:pt x="-905" y="591691"/>
                      <a:pt x="-905" y="381198"/>
                    </a:cubicBezTo>
                    <a:cubicBezTo>
                      <a:pt x="-905" y="170706"/>
                      <a:pt x="169766" y="70"/>
                      <a:pt x="380225" y="70"/>
                    </a:cubicBezTo>
                    <a:cubicBezTo>
                      <a:pt x="590683" y="70"/>
                      <a:pt x="761353" y="170706"/>
                      <a:pt x="761353" y="381198"/>
                    </a:cubicBezTo>
                    <a:cubicBezTo>
                      <a:pt x="761151" y="591597"/>
                      <a:pt x="590616" y="762105"/>
                      <a:pt x="380225" y="762327"/>
                    </a:cubicBezTo>
                    <a:close/>
                    <a:moveTo>
                      <a:pt x="380225" y="10169"/>
                    </a:moveTo>
                    <a:cubicBezTo>
                      <a:pt x="175286" y="10169"/>
                      <a:pt x="9194" y="176287"/>
                      <a:pt x="9194" y="381198"/>
                    </a:cubicBezTo>
                    <a:cubicBezTo>
                      <a:pt x="9194" y="586110"/>
                      <a:pt x="175286" y="752228"/>
                      <a:pt x="380225" y="752228"/>
                    </a:cubicBezTo>
                    <a:cubicBezTo>
                      <a:pt x="585162" y="752228"/>
                      <a:pt x="751254" y="586110"/>
                      <a:pt x="751254" y="381198"/>
                    </a:cubicBezTo>
                    <a:cubicBezTo>
                      <a:pt x="751052" y="176375"/>
                      <a:pt x="585028" y="10391"/>
                      <a:pt x="380225" y="101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3" name="Google Shape;1923;p58"/>
            <p:cNvSpPr/>
            <p:nvPr/>
          </p:nvSpPr>
          <p:spPr>
            <a:xfrm flipH="1">
              <a:off x="-114264" y="6"/>
              <a:ext cx="1559006" cy="1173150"/>
            </a:xfrm>
            <a:custGeom>
              <a:rect b="b" l="l" r="r" t="t"/>
              <a:pathLst>
                <a:path extrusionOk="0" h="1607055" w="2135625">
                  <a:moveTo>
                    <a:pt x="2072311" y="1607125"/>
                  </a:moveTo>
                  <a:lnTo>
                    <a:pt x="61506" y="1607125"/>
                  </a:lnTo>
                  <a:cubicBezTo>
                    <a:pt x="27035" y="1607085"/>
                    <a:pt x="-837" y="1579165"/>
                    <a:pt x="-905" y="1544714"/>
                  </a:cubicBezTo>
                  <a:lnTo>
                    <a:pt x="-905" y="62480"/>
                  </a:lnTo>
                  <a:cubicBezTo>
                    <a:pt x="-837" y="28030"/>
                    <a:pt x="27035" y="110"/>
                    <a:pt x="61506" y="70"/>
                  </a:cubicBezTo>
                  <a:lnTo>
                    <a:pt x="2072311" y="70"/>
                  </a:lnTo>
                  <a:cubicBezTo>
                    <a:pt x="2106782" y="110"/>
                    <a:pt x="2134654" y="28030"/>
                    <a:pt x="2134721" y="62480"/>
                  </a:cubicBezTo>
                  <a:lnTo>
                    <a:pt x="2134721" y="1544714"/>
                  </a:lnTo>
                  <a:cubicBezTo>
                    <a:pt x="2134654" y="1579165"/>
                    <a:pt x="2106782" y="1607085"/>
                    <a:pt x="2072311" y="1607125"/>
                  </a:cubicBezTo>
                  <a:close/>
                  <a:moveTo>
                    <a:pt x="61506" y="10169"/>
                  </a:moveTo>
                  <a:cubicBezTo>
                    <a:pt x="32623" y="10209"/>
                    <a:pt x="9261" y="33605"/>
                    <a:pt x="9194" y="62480"/>
                  </a:cubicBezTo>
                  <a:lnTo>
                    <a:pt x="9194" y="1544714"/>
                  </a:lnTo>
                  <a:cubicBezTo>
                    <a:pt x="9261" y="1573590"/>
                    <a:pt x="32623" y="1596986"/>
                    <a:pt x="61506" y="1597026"/>
                  </a:cubicBezTo>
                  <a:lnTo>
                    <a:pt x="2072311" y="1597026"/>
                  </a:lnTo>
                  <a:cubicBezTo>
                    <a:pt x="2101193" y="1596986"/>
                    <a:pt x="2124555" y="1573590"/>
                    <a:pt x="2124622" y="1544714"/>
                  </a:cubicBezTo>
                  <a:lnTo>
                    <a:pt x="2124622" y="62480"/>
                  </a:lnTo>
                  <a:cubicBezTo>
                    <a:pt x="2124555" y="33605"/>
                    <a:pt x="2101193" y="10209"/>
                    <a:pt x="2072311" y="10169"/>
                  </a:cubicBezTo>
                  <a:close/>
                  <a:moveTo>
                    <a:pt x="300511" y="437078"/>
                  </a:moveTo>
                  <a:cubicBezTo>
                    <a:pt x="246583" y="437119"/>
                    <a:pt x="202889" y="393438"/>
                    <a:pt x="202822" y="339524"/>
                  </a:cubicBezTo>
                  <a:cubicBezTo>
                    <a:pt x="202754" y="285610"/>
                    <a:pt x="246448" y="241875"/>
                    <a:pt x="300376" y="241835"/>
                  </a:cubicBezTo>
                  <a:cubicBezTo>
                    <a:pt x="354304" y="241795"/>
                    <a:pt x="397998" y="285475"/>
                    <a:pt x="398065" y="339389"/>
                  </a:cubicBezTo>
                  <a:cubicBezTo>
                    <a:pt x="398065" y="339410"/>
                    <a:pt x="398065" y="339436"/>
                    <a:pt x="398065" y="339457"/>
                  </a:cubicBezTo>
                  <a:cubicBezTo>
                    <a:pt x="397998" y="393317"/>
                    <a:pt x="354371" y="436964"/>
                    <a:pt x="300511" y="437078"/>
                  </a:cubicBezTo>
                  <a:close/>
                  <a:moveTo>
                    <a:pt x="300511" y="252001"/>
                  </a:moveTo>
                  <a:cubicBezTo>
                    <a:pt x="252171" y="252001"/>
                    <a:pt x="212988" y="291184"/>
                    <a:pt x="212988" y="339524"/>
                  </a:cubicBezTo>
                  <a:cubicBezTo>
                    <a:pt x="212988" y="387864"/>
                    <a:pt x="252171" y="427047"/>
                    <a:pt x="300511" y="427047"/>
                  </a:cubicBezTo>
                  <a:cubicBezTo>
                    <a:pt x="348850" y="427047"/>
                    <a:pt x="388034" y="387864"/>
                    <a:pt x="388034" y="339524"/>
                  </a:cubicBezTo>
                  <a:cubicBezTo>
                    <a:pt x="388034" y="291184"/>
                    <a:pt x="348850" y="252001"/>
                    <a:pt x="300511" y="252001"/>
                  </a:cubicBezTo>
                  <a:close/>
                  <a:moveTo>
                    <a:pt x="925357" y="283173"/>
                  </a:moveTo>
                  <a:cubicBezTo>
                    <a:pt x="925289" y="280399"/>
                    <a:pt x="923068" y="278157"/>
                    <a:pt x="920307" y="278123"/>
                  </a:cubicBezTo>
                  <a:lnTo>
                    <a:pt x="472325" y="278123"/>
                  </a:lnTo>
                  <a:cubicBezTo>
                    <a:pt x="469565" y="278123"/>
                    <a:pt x="467276" y="280385"/>
                    <a:pt x="467276" y="283173"/>
                  </a:cubicBezTo>
                  <a:cubicBezTo>
                    <a:pt x="467276" y="285960"/>
                    <a:pt x="469565" y="288222"/>
                    <a:pt x="472325" y="288222"/>
                  </a:cubicBezTo>
                  <a:lnTo>
                    <a:pt x="920644" y="288222"/>
                  </a:lnTo>
                  <a:cubicBezTo>
                    <a:pt x="923270" y="288047"/>
                    <a:pt x="925357" y="285832"/>
                    <a:pt x="925357" y="283173"/>
                  </a:cubicBezTo>
                  <a:close/>
                  <a:moveTo>
                    <a:pt x="925357" y="339457"/>
                  </a:moveTo>
                  <a:cubicBezTo>
                    <a:pt x="925289" y="336683"/>
                    <a:pt x="923068" y="334441"/>
                    <a:pt x="920307" y="334407"/>
                  </a:cubicBezTo>
                  <a:lnTo>
                    <a:pt x="472325" y="334407"/>
                  </a:lnTo>
                  <a:cubicBezTo>
                    <a:pt x="469565" y="334407"/>
                    <a:pt x="467276" y="336669"/>
                    <a:pt x="467276" y="339457"/>
                  </a:cubicBezTo>
                  <a:cubicBezTo>
                    <a:pt x="467276" y="342244"/>
                    <a:pt x="469565" y="344506"/>
                    <a:pt x="472325" y="344506"/>
                  </a:cubicBezTo>
                  <a:lnTo>
                    <a:pt x="920644" y="344506"/>
                  </a:lnTo>
                  <a:cubicBezTo>
                    <a:pt x="923270" y="344331"/>
                    <a:pt x="925357" y="342116"/>
                    <a:pt x="925357" y="339457"/>
                  </a:cubicBezTo>
                  <a:close/>
                  <a:moveTo>
                    <a:pt x="662788" y="395741"/>
                  </a:moveTo>
                  <a:cubicBezTo>
                    <a:pt x="662788" y="392953"/>
                    <a:pt x="660499" y="390691"/>
                    <a:pt x="657738" y="390691"/>
                  </a:cubicBezTo>
                  <a:lnTo>
                    <a:pt x="471988" y="390691"/>
                  </a:lnTo>
                  <a:cubicBezTo>
                    <a:pt x="469228" y="390691"/>
                    <a:pt x="466939" y="392953"/>
                    <a:pt x="466939" y="395741"/>
                  </a:cubicBezTo>
                  <a:cubicBezTo>
                    <a:pt x="466939" y="398528"/>
                    <a:pt x="469228" y="400790"/>
                    <a:pt x="471988" y="400790"/>
                  </a:cubicBezTo>
                  <a:lnTo>
                    <a:pt x="658075" y="400790"/>
                  </a:lnTo>
                  <a:cubicBezTo>
                    <a:pt x="660836" y="400830"/>
                    <a:pt x="663057" y="398629"/>
                    <a:pt x="663125" y="395875"/>
                  </a:cubicBezTo>
                  <a:cubicBezTo>
                    <a:pt x="663125" y="395828"/>
                    <a:pt x="663125" y="395788"/>
                    <a:pt x="663125" y="395741"/>
                  </a:cubicBezTo>
                  <a:close/>
                  <a:moveTo>
                    <a:pt x="1913355" y="572268"/>
                  </a:moveTo>
                  <a:cubicBezTo>
                    <a:pt x="1913355" y="569480"/>
                    <a:pt x="1911067" y="567218"/>
                    <a:pt x="1908306" y="567218"/>
                  </a:cubicBezTo>
                  <a:lnTo>
                    <a:pt x="181412" y="567218"/>
                  </a:lnTo>
                  <a:cubicBezTo>
                    <a:pt x="178652" y="567218"/>
                    <a:pt x="176363" y="569480"/>
                    <a:pt x="176363" y="572268"/>
                  </a:cubicBezTo>
                  <a:cubicBezTo>
                    <a:pt x="176363" y="575055"/>
                    <a:pt x="178652" y="577317"/>
                    <a:pt x="181412" y="577317"/>
                  </a:cubicBezTo>
                  <a:lnTo>
                    <a:pt x="1908306" y="577317"/>
                  </a:lnTo>
                  <a:cubicBezTo>
                    <a:pt x="1911134" y="577465"/>
                    <a:pt x="1913558" y="575297"/>
                    <a:pt x="1913692" y="572476"/>
                  </a:cubicBezTo>
                  <a:cubicBezTo>
                    <a:pt x="1913692" y="572409"/>
                    <a:pt x="1913692" y="572335"/>
                    <a:pt x="1913692" y="572268"/>
                  </a:cubicBezTo>
                  <a:close/>
                  <a:moveTo>
                    <a:pt x="1289654" y="1456451"/>
                  </a:moveTo>
                  <a:lnTo>
                    <a:pt x="1289654" y="609499"/>
                  </a:lnTo>
                  <a:cubicBezTo>
                    <a:pt x="1289654" y="606711"/>
                    <a:pt x="1287365" y="604449"/>
                    <a:pt x="1284605" y="604449"/>
                  </a:cubicBezTo>
                  <a:cubicBezTo>
                    <a:pt x="1281845" y="604449"/>
                    <a:pt x="1279556" y="606711"/>
                    <a:pt x="1279556" y="609499"/>
                  </a:cubicBezTo>
                  <a:lnTo>
                    <a:pt x="1279556" y="1456451"/>
                  </a:lnTo>
                  <a:cubicBezTo>
                    <a:pt x="1279556" y="1459238"/>
                    <a:pt x="1281845" y="1461500"/>
                    <a:pt x="1284605" y="1461500"/>
                  </a:cubicBezTo>
                  <a:cubicBezTo>
                    <a:pt x="1287365" y="1461500"/>
                    <a:pt x="1289654" y="1459238"/>
                    <a:pt x="1289654" y="1456451"/>
                  </a:cubicBezTo>
                  <a:close/>
                  <a:moveTo>
                    <a:pt x="1746927" y="749872"/>
                  </a:moveTo>
                  <a:cubicBezTo>
                    <a:pt x="1746995" y="747118"/>
                    <a:pt x="1744773" y="744863"/>
                    <a:pt x="1742013" y="744822"/>
                  </a:cubicBezTo>
                  <a:cubicBezTo>
                    <a:pt x="1741945" y="744822"/>
                    <a:pt x="1741945" y="744822"/>
                    <a:pt x="1741878" y="744822"/>
                  </a:cubicBezTo>
                  <a:lnTo>
                    <a:pt x="1427469" y="744822"/>
                  </a:lnTo>
                  <a:cubicBezTo>
                    <a:pt x="1424709" y="744822"/>
                    <a:pt x="1422420" y="747085"/>
                    <a:pt x="1422420" y="749872"/>
                  </a:cubicBezTo>
                  <a:cubicBezTo>
                    <a:pt x="1422420" y="752659"/>
                    <a:pt x="1424709" y="754921"/>
                    <a:pt x="1427469" y="754921"/>
                  </a:cubicBezTo>
                  <a:lnTo>
                    <a:pt x="1742013" y="754921"/>
                  </a:lnTo>
                  <a:cubicBezTo>
                    <a:pt x="1744773" y="755036"/>
                    <a:pt x="1747130" y="752861"/>
                    <a:pt x="1747264" y="750080"/>
                  </a:cubicBezTo>
                  <a:cubicBezTo>
                    <a:pt x="1747264" y="750006"/>
                    <a:pt x="1747264" y="749939"/>
                    <a:pt x="1747264" y="749872"/>
                  </a:cubicBezTo>
                  <a:close/>
                  <a:moveTo>
                    <a:pt x="1746927" y="828912"/>
                  </a:moveTo>
                  <a:cubicBezTo>
                    <a:pt x="1746927" y="826124"/>
                    <a:pt x="1744639" y="823862"/>
                    <a:pt x="1741878" y="823862"/>
                  </a:cubicBezTo>
                  <a:lnTo>
                    <a:pt x="1427469" y="823862"/>
                  </a:lnTo>
                  <a:cubicBezTo>
                    <a:pt x="1424709" y="823862"/>
                    <a:pt x="1422420" y="826124"/>
                    <a:pt x="1422420" y="828912"/>
                  </a:cubicBezTo>
                  <a:cubicBezTo>
                    <a:pt x="1422420" y="831699"/>
                    <a:pt x="1424709" y="833961"/>
                    <a:pt x="1427469" y="833961"/>
                  </a:cubicBezTo>
                  <a:lnTo>
                    <a:pt x="1742013" y="833961"/>
                  </a:lnTo>
                  <a:cubicBezTo>
                    <a:pt x="1744773" y="834109"/>
                    <a:pt x="1747130" y="832002"/>
                    <a:pt x="1747264" y="829255"/>
                  </a:cubicBezTo>
                  <a:cubicBezTo>
                    <a:pt x="1747264" y="829188"/>
                    <a:pt x="1747264" y="829114"/>
                    <a:pt x="1747264" y="829046"/>
                  </a:cubicBezTo>
                  <a:close/>
                  <a:moveTo>
                    <a:pt x="1746927" y="908019"/>
                  </a:moveTo>
                  <a:cubicBezTo>
                    <a:pt x="1746995" y="905265"/>
                    <a:pt x="1744773" y="903010"/>
                    <a:pt x="1742013" y="902969"/>
                  </a:cubicBezTo>
                  <a:cubicBezTo>
                    <a:pt x="1741945" y="902969"/>
                    <a:pt x="1741945" y="902969"/>
                    <a:pt x="1741878" y="902969"/>
                  </a:cubicBezTo>
                  <a:lnTo>
                    <a:pt x="1427469" y="902969"/>
                  </a:lnTo>
                  <a:cubicBezTo>
                    <a:pt x="1424709" y="902969"/>
                    <a:pt x="1422420" y="905232"/>
                    <a:pt x="1422420" y="908019"/>
                  </a:cubicBezTo>
                  <a:cubicBezTo>
                    <a:pt x="1422420" y="910806"/>
                    <a:pt x="1424709" y="913068"/>
                    <a:pt x="1427469" y="913068"/>
                  </a:cubicBezTo>
                  <a:lnTo>
                    <a:pt x="1742013" y="913068"/>
                  </a:lnTo>
                  <a:cubicBezTo>
                    <a:pt x="1744773" y="913183"/>
                    <a:pt x="1747130" y="911008"/>
                    <a:pt x="1747264" y="908228"/>
                  </a:cubicBezTo>
                  <a:cubicBezTo>
                    <a:pt x="1747264" y="908154"/>
                    <a:pt x="1747264" y="908086"/>
                    <a:pt x="1747264" y="908019"/>
                  </a:cubicBezTo>
                  <a:close/>
                  <a:moveTo>
                    <a:pt x="1100605" y="785218"/>
                  </a:moveTo>
                  <a:cubicBezTo>
                    <a:pt x="1100605" y="782430"/>
                    <a:pt x="1098316" y="780168"/>
                    <a:pt x="1095555" y="780168"/>
                  </a:cubicBezTo>
                  <a:lnTo>
                    <a:pt x="624413" y="780168"/>
                  </a:lnTo>
                  <a:cubicBezTo>
                    <a:pt x="621652" y="780168"/>
                    <a:pt x="619363" y="782430"/>
                    <a:pt x="619363" y="785218"/>
                  </a:cubicBezTo>
                  <a:cubicBezTo>
                    <a:pt x="619363" y="788005"/>
                    <a:pt x="621652" y="790267"/>
                    <a:pt x="624413" y="790267"/>
                  </a:cubicBezTo>
                  <a:lnTo>
                    <a:pt x="1096094" y="790267"/>
                  </a:lnTo>
                  <a:cubicBezTo>
                    <a:pt x="1098854" y="790233"/>
                    <a:pt x="1101076" y="787991"/>
                    <a:pt x="1101144" y="785218"/>
                  </a:cubicBezTo>
                  <a:close/>
                  <a:moveTo>
                    <a:pt x="1100605" y="864257"/>
                  </a:moveTo>
                  <a:cubicBezTo>
                    <a:pt x="1100537" y="861484"/>
                    <a:pt x="1098316" y="859242"/>
                    <a:pt x="1095555" y="859208"/>
                  </a:cubicBezTo>
                  <a:lnTo>
                    <a:pt x="624413" y="859208"/>
                  </a:lnTo>
                  <a:cubicBezTo>
                    <a:pt x="621652" y="859208"/>
                    <a:pt x="619363" y="861470"/>
                    <a:pt x="619363" y="864257"/>
                  </a:cubicBezTo>
                  <a:cubicBezTo>
                    <a:pt x="619363" y="867045"/>
                    <a:pt x="621652" y="869307"/>
                    <a:pt x="624413" y="869307"/>
                  </a:cubicBezTo>
                  <a:lnTo>
                    <a:pt x="1096094" y="869307"/>
                  </a:lnTo>
                  <a:cubicBezTo>
                    <a:pt x="1098854" y="869307"/>
                    <a:pt x="1101144" y="867045"/>
                    <a:pt x="1101144" y="864257"/>
                  </a:cubicBezTo>
                  <a:close/>
                  <a:moveTo>
                    <a:pt x="1100605" y="943365"/>
                  </a:moveTo>
                  <a:cubicBezTo>
                    <a:pt x="1100537" y="940591"/>
                    <a:pt x="1098316" y="938349"/>
                    <a:pt x="1095555" y="938315"/>
                  </a:cubicBezTo>
                  <a:lnTo>
                    <a:pt x="624413" y="938315"/>
                  </a:lnTo>
                  <a:cubicBezTo>
                    <a:pt x="621652" y="938315"/>
                    <a:pt x="619363" y="940577"/>
                    <a:pt x="619363" y="943365"/>
                  </a:cubicBezTo>
                  <a:cubicBezTo>
                    <a:pt x="619363" y="946152"/>
                    <a:pt x="621652" y="948414"/>
                    <a:pt x="624413" y="948414"/>
                  </a:cubicBezTo>
                  <a:lnTo>
                    <a:pt x="1096094" y="948414"/>
                  </a:lnTo>
                  <a:cubicBezTo>
                    <a:pt x="1098854" y="948414"/>
                    <a:pt x="1101076" y="946233"/>
                    <a:pt x="1101144" y="943499"/>
                  </a:cubicBezTo>
                  <a:close/>
                  <a:moveTo>
                    <a:pt x="1100605" y="1074447"/>
                  </a:moveTo>
                  <a:cubicBezTo>
                    <a:pt x="1100537" y="1071673"/>
                    <a:pt x="1098316" y="1069431"/>
                    <a:pt x="1095555" y="1069398"/>
                  </a:cubicBezTo>
                  <a:lnTo>
                    <a:pt x="624413" y="1069398"/>
                  </a:lnTo>
                  <a:cubicBezTo>
                    <a:pt x="621652" y="1069398"/>
                    <a:pt x="619363" y="1071660"/>
                    <a:pt x="619363" y="1074447"/>
                  </a:cubicBezTo>
                  <a:cubicBezTo>
                    <a:pt x="619363" y="1077234"/>
                    <a:pt x="621652" y="1079497"/>
                    <a:pt x="624413" y="1079497"/>
                  </a:cubicBezTo>
                  <a:lnTo>
                    <a:pt x="1096094" y="1079497"/>
                  </a:lnTo>
                  <a:cubicBezTo>
                    <a:pt x="1098854" y="1079463"/>
                    <a:pt x="1101076" y="1077221"/>
                    <a:pt x="1101144" y="1074447"/>
                  </a:cubicBezTo>
                  <a:close/>
                  <a:moveTo>
                    <a:pt x="1100605" y="1153554"/>
                  </a:moveTo>
                  <a:cubicBezTo>
                    <a:pt x="1100605" y="1150767"/>
                    <a:pt x="1098316" y="1148505"/>
                    <a:pt x="1095555" y="1148505"/>
                  </a:cubicBezTo>
                  <a:lnTo>
                    <a:pt x="624413" y="1148505"/>
                  </a:lnTo>
                  <a:cubicBezTo>
                    <a:pt x="621652" y="1148505"/>
                    <a:pt x="619363" y="1150767"/>
                    <a:pt x="619363" y="1153554"/>
                  </a:cubicBezTo>
                  <a:cubicBezTo>
                    <a:pt x="619363" y="1156342"/>
                    <a:pt x="621652" y="1158604"/>
                    <a:pt x="624413" y="1158604"/>
                  </a:cubicBezTo>
                  <a:lnTo>
                    <a:pt x="1096094" y="1158604"/>
                  </a:lnTo>
                  <a:cubicBezTo>
                    <a:pt x="1098854" y="1158570"/>
                    <a:pt x="1101076" y="1156328"/>
                    <a:pt x="1101144" y="1153554"/>
                  </a:cubicBezTo>
                  <a:close/>
                  <a:moveTo>
                    <a:pt x="1100605" y="1232594"/>
                  </a:moveTo>
                  <a:cubicBezTo>
                    <a:pt x="1100537" y="1229821"/>
                    <a:pt x="1098316" y="1227579"/>
                    <a:pt x="1095555" y="1227545"/>
                  </a:cubicBezTo>
                  <a:lnTo>
                    <a:pt x="624413" y="1227545"/>
                  </a:lnTo>
                  <a:cubicBezTo>
                    <a:pt x="621652" y="1227545"/>
                    <a:pt x="619363" y="1229807"/>
                    <a:pt x="619363" y="1232594"/>
                  </a:cubicBezTo>
                  <a:cubicBezTo>
                    <a:pt x="619363" y="1235382"/>
                    <a:pt x="621652" y="1237644"/>
                    <a:pt x="624413" y="1237644"/>
                  </a:cubicBezTo>
                  <a:lnTo>
                    <a:pt x="1096094" y="1237644"/>
                  </a:lnTo>
                  <a:cubicBezTo>
                    <a:pt x="1098854" y="1237644"/>
                    <a:pt x="1101144" y="1235382"/>
                    <a:pt x="1101144" y="1232594"/>
                  </a:cubicBezTo>
                  <a:close/>
                  <a:moveTo>
                    <a:pt x="1746927" y="987059"/>
                  </a:moveTo>
                  <a:cubicBezTo>
                    <a:pt x="1746927" y="984272"/>
                    <a:pt x="1744639" y="982009"/>
                    <a:pt x="1741878" y="982009"/>
                  </a:cubicBezTo>
                  <a:lnTo>
                    <a:pt x="1427469" y="982009"/>
                  </a:lnTo>
                  <a:cubicBezTo>
                    <a:pt x="1424709" y="982009"/>
                    <a:pt x="1422420" y="984272"/>
                    <a:pt x="1422420" y="987059"/>
                  </a:cubicBezTo>
                  <a:cubicBezTo>
                    <a:pt x="1422420" y="989846"/>
                    <a:pt x="1424709" y="992108"/>
                    <a:pt x="1427469" y="992108"/>
                  </a:cubicBezTo>
                  <a:lnTo>
                    <a:pt x="1742013" y="992108"/>
                  </a:lnTo>
                  <a:cubicBezTo>
                    <a:pt x="1744773" y="992256"/>
                    <a:pt x="1747130" y="990149"/>
                    <a:pt x="1747264" y="987402"/>
                  </a:cubicBezTo>
                  <a:cubicBezTo>
                    <a:pt x="1747264" y="987288"/>
                    <a:pt x="1747264" y="987173"/>
                    <a:pt x="1747264" y="987059"/>
                  </a:cubicBezTo>
                  <a:close/>
                  <a:moveTo>
                    <a:pt x="1746927" y="1066166"/>
                  </a:moveTo>
                  <a:cubicBezTo>
                    <a:pt x="1746927" y="1063379"/>
                    <a:pt x="1744639" y="1061117"/>
                    <a:pt x="1741878" y="1061117"/>
                  </a:cubicBezTo>
                  <a:lnTo>
                    <a:pt x="1427469" y="1061117"/>
                  </a:lnTo>
                  <a:cubicBezTo>
                    <a:pt x="1424709" y="1061117"/>
                    <a:pt x="1422420" y="1063379"/>
                    <a:pt x="1422420" y="1066166"/>
                  </a:cubicBezTo>
                  <a:cubicBezTo>
                    <a:pt x="1422420" y="1068953"/>
                    <a:pt x="1424709" y="1071215"/>
                    <a:pt x="1427469" y="1071215"/>
                  </a:cubicBezTo>
                  <a:lnTo>
                    <a:pt x="1742013" y="1071215"/>
                  </a:lnTo>
                  <a:cubicBezTo>
                    <a:pt x="1744773" y="1071330"/>
                    <a:pt x="1747130" y="1069155"/>
                    <a:pt x="1747264" y="1066375"/>
                  </a:cubicBezTo>
                  <a:cubicBezTo>
                    <a:pt x="1747264" y="1066301"/>
                    <a:pt x="1747264" y="1066233"/>
                    <a:pt x="1747264" y="1066166"/>
                  </a:cubicBezTo>
                  <a:close/>
                  <a:moveTo>
                    <a:pt x="1746927" y="1145273"/>
                  </a:moveTo>
                  <a:cubicBezTo>
                    <a:pt x="1746995" y="1142520"/>
                    <a:pt x="1744773" y="1140264"/>
                    <a:pt x="1742013" y="1140224"/>
                  </a:cubicBezTo>
                  <a:cubicBezTo>
                    <a:pt x="1741945" y="1140224"/>
                    <a:pt x="1741945" y="1140224"/>
                    <a:pt x="1741878" y="1140224"/>
                  </a:cubicBezTo>
                  <a:lnTo>
                    <a:pt x="1427469" y="1140224"/>
                  </a:lnTo>
                  <a:cubicBezTo>
                    <a:pt x="1424709" y="1140224"/>
                    <a:pt x="1422420" y="1142486"/>
                    <a:pt x="1422420" y="1145273"/>
                  </a:cubicBezTo>
                  <a:cubicBezTo>
                    <a:pt x="1422420" y="1148061"/>
                    <a:pt x="1424709" y="1150323"/>
                    <a:pt x="1427469" y="1150323"/>
                  </a:cubicBezTo>
                  <a:lnTo>
                    <a:pt x="1742013" y="1150323"/>
                  </a:lnTo>
                  <a:cubicBezTo>
                    <a:pt x="1744773" y="1150437"/>
                    <a:pt x="1747130" y="1148269"/>
                    <a:pt x="1747264" y="1145482"/>
                  </a:cubicBezTo>
                  <a:cubicBezTo>
                    <a:pt x="1747264" y="1145482"/>
                    <a:pt x="1747264" y="1145475"/>
                    <a:pt x="1747264" y="1145475"/>
                  </a:cubicBezTo>
                  <a:close/>
                  <a:moveTo>
                    <a:pt x="517365" y="1359704"/>
                  </a:moveTo>
                  <a:lnTo>
                    <a:pt x="216354" y="1359704"/>
                  </a:lnTo>
                  <a:cubicBezTo>
                    <a:pt x="213594" y="1359671"/>
                    <a:pt x="211372" y="1357429"/>
                    <a:pt x="211305" y="1354655"/>
                  </a:cubicBezTo>
                  <a:lnTo>
                    <a:pt x="211305" y="749872"/>
                  </a:lnTo>
                  <a:cubicBezTo>
                    <a:pt x="211305" y="747085"/>
                    <a:pt x="213594" y="744822"/>
                    <a:pt x="216354" y="744822"/>
                  </a:cubicBezTo>
                  <a:lnTo>
                    <a:pt x="517365" y="744822"/>
                  </a:lnTo>
                  <a:cubicBezTo>
                    <a:pt x="520126" y="744782"/>
                    <a:pt x="522347" y="746984"/>
                    <a:pt x="522415" y="749737"/>
                  </a:cubicBezTo>
                  <a:cubicBezTo>
                    <a:pt x="522415" y="749784"/>
                    <a:pt x="522415" y="749825"/>
                    <a:pt x="522415" y="749872"/>
                  </a:cubicBezTo>
                  <a:lnTo>
                    <a:pt x="522415" y="1354655"/>
                  </a:lnTo>
                  <a:cubicBezTo>
                    <a:pt x="522415" y="1357442"/>
                    <a:pt x="520126" y="1359704"/>
                    <a:pt x="517365" y="1359704"/>
                  </a:cubicBezTo>
                  <a:close/>
                  <a:moveTo>
                    <a:pt x="221134" y="1349606"/>
                  </a:moveTo>
                  <a:lnTo>
                    <a:pt x="512047" y="1349606"/>
                  </a:lnTo>
                  <a:lnTo>
                    <a:pt x="512047" y="754988"/>
                  </a:lnTo>
                  <a:lnTo>
                    <a:pt x="221134" y="7549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24" name="Google Shape;1924;p58"/>
            <p:cNvGrpSpPr/>
            <p:nvPr/>
          </p:nvGrpSpPr>
          <p:grpSpPr>
            <a:xfrm flipH="1">
              <a:off x="353569" y="951772"/>
              <a:ext cx="3418732" cy="2781379"/>
              <a:chOff x="4575727" y="2803692"/>
              <a:chExt cx="4681271" cy="3808543"/>
            </a:xfrm>
          </p:grpSpPr>
          <p:sp>
            <p:nvSpPr>
              <p:cNvPr id="1925" name="Google Shape;1925;p58"/>
              <p:cNvSpPr/>
              <p:nvPr/>
            </p:nvSpPr>
            <p:spPr>
              <a:xfrm>
                <a:off x="4854449" y="3617026"/>
                <a:ext cx="4402549" cy="2995208"/>
              </a:xfrm>
              <a:custGeom>
                <a:rect b="b" l="l" r="r" t="t"/>
                <a:pathLst>
                  <a:path extrusionOk="0" h="3128155" w="4597962">
                    <a:moveTo>
                      <a:pt x="221" y="1031580"/>
                    </a:moveTo>
                    <a:lnTo>
                      <a:pt x="168534" y="2882084"/>
                    </a:lnTo>
                    <a:cubicBezTo>
                      <a:pt x="181259" y="3021367"/>
                      <a:pt x="298001" y="3128043"/>
                      <a:pt x="437835" y="3128225"/>
                    </a:cubicBezTo>
                    <a:lnTo>
                      <a:pt x="4326546" y="3128225"/>
                    </a:lnTo>
                    <a:cubicBezTo>
                      <a:pt x="4476007" y="3128151"/>
                      <a:pt x="4597126" y="3006919"/>
                      <a:pt x="4597058" y="2857443"/>
                    </a:cubicBezTo>
                    <a:cubicBezTo>
                      <a:pt x="4597058" y="2848947"/>
                      <a:pt x="4596655" y="2840450"/>
                      <a:pt x="4595847" y="2831994"/>
                    </a:cubicBezTo>
                    <a:lnTo>
                      <a:pt x="4350985" y="245288"/>
                    </a:lnTo>
                    <a:cubicBezTo>
                      <a:pt x="4336913" y="96479"/>
                      <a:pt x="4204888" y="-12770"/>
                      <a:pt x="4056099" y="1288"/>
                    </a:cubicBezTo>
                    <a:cubicBezTo>
                      <a:pt x="4047414" y="2109"/>
                      <a:pt x="4038730" y="3348"/>
                      <a:pt x="4030179" y="5004"/>
                    </a:cubicBezTo>
                    <a:lnTo>
                      <a:pt x="218422" y="741274"/>
                    </a:lnTo>
                    <a:cubicBezTo>
                      <a:pt x="81954" y="767665"/>
                      <a:pt x="-12369" y="893139"/>
                      <a:pt x="221" y="10315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6" name="Google Shape;1926;p58"/>
              <p:cNvSpPr/>
              <p:nvPr/>
            </p:nvSpPr>
            <p:spPr>
              <a:xfrm>
                <a:off x="7170000" y="3304372"/>
                <a:ext cx="454963" cy="479986"/>
              </a:xfrm>
              <a:custGeom>
                <a:rect b="b" l="l" r="r" t="t"/>
                <a:pathLst>
                  <a:path extrusionOk="0" h="479986" w="454963">
                    <a:moveTo>
                      <a:pt x="62623" y="399990"/>
                    </a:moveTo>
                    <a:cubicBezTo>
                      <a:pt x="85715" y="463202"/>
                      <a:pt x="155666" y="495720"/>
                      <a:pt x="218885" y="472621"/>
                    </a:cubicBezTo>
                    <a:cubicBezTo>
                      <a:pt x="258135" y="458274"/>
                      <a:pt x="287355" y="424813"/>
                      <a:pt x="296174" y="383967"/>
                    </a:cubicBezTo>
                    <a:cubicBezTo>
                      <a:pt x="353535" y="361951"/>
                      <a:pt x="409011" y="325932"/>
                      <a:pt x="435134" y="270389"/>
                    </a:cubicBezTo>
                    <a:cubicBezTo>
                      <a:pt x="461256" y="214846"/>
                      <a:pt x="461121" y="146174"/>
                      <a:pt x="429815" y="93323"/>
                    </a:cubicBezTo>
                    <a:cubicBezTo>
                      <a:pt x="398509" y="40473"/>
                      <a:pt x="334953" y="6878"/>
                      <a:pt x="274226" y="16034"/>
                    </a:cubicBezTo>
                    <a:cubicBezTo>
                      <a:pt x="213432" y="-11017"/>
                      <a:pt x="142807" y="-3302"/>
                      <a:pt x="89284" y="36232"/>
                    </a:cubicBezTo>
                    <a:cubicBezTo>
                      <a:pt x="35423" y="75819"/>
                      <a:pt x="3242" y="141326"/>
                      <a:pt x="-663" y="207911"/>
                    </a:cubicBezTo>
                    <a:cubicBezTo>
                      <a:pt x="-4568" y="274496"/>
                      <a:pt x="39800" y="337310"/>
                      <a:pt x="62623" y="39999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7" name="Google Shape;1927;p58"/>
              <p:cNvSpPr/>
              <p:nvPr/>
            </p:nvSpPr>
            <p:spPr>
              <a:xfrm>
                <a:off x="6653074" y="3232544"/>
                <a:ext cx="134686" cy="300270"/>
              </a:xfrm>
              <a:custGeom>
                <a:rect b="b" l="l" r="r" t="t"/>
                <a:pathLst>
                  <a:path extrusionOk="0" h="300270" w="134686">
                    <a:moveTo>
                      <a:pt x="50911" y="70"/>
                    </a:moveTo>
                    <a:cubicBezTo>
                      <a:pt x="-8874" y="66857"/>
                      <a:pt x="-18097" y="173836"/>
                      <a:pt x="29367" y="249914"/>
                    </a:cubicBezTo>
                    <a:cubicBezTo>
                      <a:pt x="43842" y="273074"/>
                      <a:pt x="64511" y="294282"/>
                      <a:pt x="91172" y="300341"/>
                    </a:cubicBezTo>
                    <a:cubicBezTo>
                      <a:pt x="110494" y="245740"/>
                      <a:pt x="131904" y="196256"/>
                      <a:pt x="133721" y="138356"/>
                    </a:cubicBezTo>
                    <a:cubicBezTo>
                      <a:pt x="135539" y="80456"/>
                      <a:pt x="96288" y="36493"/>
                      <a:pt x="50911" y="7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8" name="Google Shape;1928;p58"/>
              <p:cNvSpPr/>
              <p:nvPr/>
            </p:nvSpPr>
            <p:spPr>
              <a:xfrm>
                <a:off x="4575727" y="3424623"/>
                <a:ext cx="558732" cy="922289"/>
              </a:xfrm>
              <a:custGeom>
                <a:rect b="b" l="l" r="r" t="t"/>
                <a:pathLst>
                  <a:path extrusionOk="0" h="922289" w="558732">
                    <a:moveTo>
                      <a:pt x="557828" y="836048"/>
                    </a:moveTo>
                    <a:lnTo>
                      <a:pt x="535476" y="610912"/>
                    </a:lnTo>
                    <a:lnTo>
                      <a:pt x="426073" y="411697"/>
                    </a:lnTo>
                    <a:lnTo>
                      <a:pt x="124388" y="70"/>
                    </a:lnTo>
                    <a:lnTo>
                      <a:pt x="124388" y="70"/>
                    </a:lnTo>
                    <a:cubicBezTo>
                      <a:pt x="75981" y="45993"/>
                      <a:pt x="62717" y="117936"/>
                      <a:pt x="91668" y="178078"/>
                    </a:cubicBezTo>
                    <a:lnTo>
                      <a:pt x="178854" y="340265"/>
                    </a:lnTo>
                    <a:lnTo>
                      <a:pt x="-905" y="544597"/>
                    </a:lnTo>
                    <a:lnTo>
                      <a:pt x="133746" y="793364"/>
                    </a:lnTo>
                    <a:lnTo>
                      <a:pt x="163504" y="771483"/>
                    </a:lnTo>
                    <a:cubicBezTo>
                      <a:pt x="163504" y="771483"/>
                      <a:pt x="210632" y="916031"/>
                      <a:pt x="334442" y="922359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9" name="Google Shape;1929;p58"/>
              <p:cNvSpPr/>
              <p:nvPr/>
            </p:nvSpPr>
            <p:spPr>
              <a:xfrm>
                <a:off x="4647429" y="3840021"/>
                <a:ext cx="258801" cy="382003"/>
              </a:xfrm>
              <a:custGeom>
                <a:rect b="b" l="l" r="r" t="t"/>
                <a:pathLst>
                  <a:path extrusionOk="0" h="382003" w="258801">
                    <a:moveTo>
                      <a:pt x="203158" y="276979"/>
                    </a:moveTo>
                    <a:lnTo>
                      <a:pt x="197166" y="268900"/>
                    </a:lnTo>
                    <a:lnTo>
                      <a:pt x="226924" y="246952"/>
                    </a:lnTo>
                    <a:cubicBezTo>
                      <a:pt x="246516" y="232470"/>
                      <a:pt x="253316" y="206227"/>
                      <a:pt x="243150" y="184070"/>
                    </a:cubicBezTo>
                    <a:lnTo>
                      <a:pt x="150105" y="4715"/>
                    </a:lnTo>
                    <a:lnTo>
                      <a:pt x="159128" y="70"/>
                    </a:lnTo>
                    <a:lnTo>
                      <a:pt x="252171" y="179626"/>
                    </a:lnTo>
                    <a:cubicBezTo>
                      <a:pt x="264491" y="206166"/>
                      <a:pt x="256412" y="237688"/>
                      <a:pt x="232916" y="255098"/>
                    </a:cubicBezTo>
                    <a:close/>
                    <a:moveTo>
                      <a:pt x="164378" y="305457"/>
                    </a:moveTo>
                    <a:cubicBezTo>
                      <a:pt x="187875" y="287966"/>
                      <a:pt x="195887" y="256418"/>
                      <a:pt x="183566" y="229851"/>
                    </a:cubicBezTo>
                    <a:lnTo>
                      <a:pt x="80626" y="49554"/>
                    </a:lnTo>
                    <a:lnTo>
                      <a:pt x="71874" y="54536"/>
                    </a:lnTo>
                    <a:lnTo>
                      <a:pt x="174545" y="234496"/>
                    </a:lnTo>
                    <a:cubicBezTo>
                      <a:pt x="184711" y="256620"/>
                      <a:pt x="177978" y="282849"/>
                      <a:pt x="158386" y="297311"/>
                    </a:cubicBezTo>
                    <a:lnTo>
                      <a:pt x="128629" y="319259"/>
                    </a:lnTo>
                    <a:lnTo>
                      <a:pt x="134621" y="327405"/>
                    </a:lnTo>
                    <a:close/>
                    <a:moveTo>
                      <a:pt x="94966" y="360126"/>
                    </a:moveTo>
                    <a:cubicBezTo>
                      <a:pt x="118530" y="342662"/>
                      <a:pt x="126542" y="311032"/>
                      <a:pt x="114154" y="284452"/>
                    </a:cubicBezTo>
                    <a:lnTo>
                      <a:pt x="7780" y="102674"/>
                    </a:lnTo>
                    <a:lnTo>
                      <a:pt x="-905" y="107790"/>
                    </a:lnTo>
                    <a:lnTo>
                      <a:pt x="105200" y="289165"/>
                    </a:lnTo>
                    <a:cubicBezTo>
                      <a:pt x="115366" y="311321"/>
                      <a:pt x="108566" y="337565"/>
                      <a:pt x="88974" y="352047"/>
                    </a:cubicBezTo>
                    <a:lnTo>
                      <a:pt x="59216" y="373995"/>
                    </a:lnTo>
                    <a:lnTo>
                      <a:pt x="65208" y="3820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0" name="Google Shape;1930;p58"/>
              <p:cNvSpPr/>
              <p:nvPr/>
            </p:nvSpPr>
            <p:spPr>
              <a:xfrm>
                <a:off x="4770403" y="3814774"/>
                <a:ext cx="341704" cy="334068"/>
              </a:xfrm>
              <a:custGeom>
                <a:rect b="b" l="l" r="r" t="t"/>
                <a:pathLst>
                  <a:path extrusionOk="0" h="334068" w="341704">
                    <a:moveTo>
                      <a:pt x="941" y="70"/>
                    </a:moveTo>
                    <a:lnTo>
                      <a:pt x="315956" y="29424"/>
                    </a:lnTo>
                    <a:lnTo>
                      <a:pt x="340800" y="220762"/>
                    </a:lnTo>
                    <a:lnTo>
                      <a:pt x="262702" y="334138"/>
                    </a:lnTo>
                    <a:lnTo>
                      <a:pt x="190731" y="130344"/>
                    </a:lnTo>
                    <a:lnTo>
                      <a:pt x="90754" y="120515"/>
                    </a:lnTo>
                    <a:cubicBezTo>
                      <a:pt x="34941" y="115034"/>
                      <a:pt x="-5925" y="65321"/>
                      <a:pt x="-405" y="9482"/>
                    </a:cubicBezTo>
                    <a:cubicBezTo>
                      <a:pt x="-136" y="6324"/>
                      <a:pt x="335" y="3187"/>
                      <a:pt x="941" y="70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1" name="Google Shape;1931;p58"/>
              <p:cNvSpPr/>
              <p:nvPr/>
            </p:nvSpPr>
            <p:spPr>
              <a:xfrm>
                <a:off x="4766757" y="3809320"/>
                <a:ext cx="236687" cy="342550"/>
              </a:xfrm>
              <a:custGeom>
                <a:rect b="b" l="l" r="r" t="t"/>
                <a:pathLst>
                  <a:path extrusionOk="0" h="342550" w="236687">
                    <a:moveTo>
                      <a:pt x="170073" y="342621"/>
                    </a:moveTo>
                    <a:cubicBezTo>
                      <a:pt x="131024" y="276777"/>
                      <a:pt x="174516" y="168046"/>
                      <a:pt x="186837" y="140106"/>
                    </a:cubicBezTo>
                    <a:lnTo>
                      <a:pt x="102209" y="131825"/>
                    </a:lnTo>
                    <a:cubicBezTo>
                      <a:pt x="-12917" y="114388"/>
                      <a:pt x="-596" y="5994"/>
                      <a:pt x="-462" y="4917"/>
                    </a:cubicBezTo>
                    <a:lnTo>
                      <a:pt x="144" y="70"/>
                    </a:lnTo>
                    <a:lnTo>
                      <a:pt x="235783" y="21951"/>
                    </a:lnTo>
                    <a:lnTo>
                      <a:pt x="234840" y="32049"/>
                    </a:lnTo>
                    <a:lnTo>
                      <a:pt x="9435" y="11044"/>
                    </a:lnTo>
                    <a:cubicBezTo>
                      <a:pt x="8425" y="31241"/>
                      <a:pt x="10984" y="107790"/>
                      <a:pt x="103691" y="121794"/>
                    </a:cubicBezTo>
                    <a:lnTo>
                      <a:pt x="202254" y="131421"/>
                    </a:lnTo>
                    <a:lnTo>
                      <a:pt x="199158" y="138154"/>
                    </a:lnTo>
                    <a:cubicBezTo>
                      <a:pt x="198484" y="139433"/>
                      <a:pt x="137622" y="267890"/>
                      <a:pt x="178960" y="3376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2" name="Google Shape;1932;p58"/>
              <p:cNvSpPr/>
              <p:nvPr/>
            </p:nvSpPr>
            <p:spPr>
              <a:xfrm>
                <a:off x="4874180" y="4075929"/>
                <a:ext cx="528369" cy="608485"/>
              </a:xfrm>
              <a:custGeom>
                <a:rect b="b" l="l" r="r" t="t"/>
                <a:pathLst>
                  <a:path extrusionOk="0" h="608485" w="528369">
                    <a:moveTo>
                      <a:pt x="241967" y="0"/>
                    </a:moveTo>
                    <a:lnTo>
                      <a:pt x="528369" y="379647"/>
                    </a:lnTo>
                    <a:lnTo>
                      <a:pt x="218201" y="608486"/>
                    </a:lnTo>
                    <a:lnTo>
                      <a:pt x="0" y="253345"/>
                    </a:lnTo>
                    <a:lnTo>
                      <a:pt x="241967" y="0"/>
                    </a:ln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3" name="Google Shape;1933;p58"/>
              <p:cNvSpPr/>
              <p:nvPr/>
            </p:nvSpPr>
            <p:spPr>
              <a:xfrm>
                <a:off x="6720596" y="3066097"/>
                <a:ext cx="585318" cy="1026139"/>
              </a:xfrm>
              <a:custGeom>
                <a:rect b="b" l="l" r="r" t="t"/>
                <a:pathLst>
                  <a:path extrusionOk="0" h="1026139" w="585318">
                    <a:moveTo>
                      <a:pt x="19475" y="601304"/>
                    </a:moveTo>
                    <a:cubicBezTo>
                      <a:pt x="44049" y="678998"/>
                      <a:pt x="96495" y="770897"/>
                      <a:pt x="207582" y="773388"/>
                    </a:cubicBezTo>
                    <a:lnTo>
                      <a:pt x="196541" y="973748"/>
                    </a:lnTo>
                    <a:cubicBezTo>
                      <a:pt x="196541" y="973748"/>
                      <a:pt x="279957" y="1086585"/>
                      <a:pt x="534851" y="981288"/>
                    </a:cubicBezTo>
                    <a:lnTo>
                      <a:pt x="515259" y="744707"/>
                    </a:lnTo>
                    <a:cubicBezTo>
                      <a:pt x="515259" y="744707"/>
                      <a:pt x="556260" y="589859"/>
                      <a:pt x="564878" y="537615"/>
                    </a:cubicBezTo>
                    <a:cubicBezTo>
                      <a:pt x="585075" y="415689"/>
                      <a:pt x="619681" y="138174"/>
                      <a:pt x="485973" y="49775"/>
                    </a:cubicBezTo>
                    <a:cubicBezTo>
                      <a:pt x="396228" y="-9606"/>
                      <a:pt x="113260" y="-62187"/>
                      <a:pt x="23717" y="182878"/>
                    </a:cubicBezTo>
                    <a:cubicBezTo>
                      <a:pt x="10387" y="220034"/>
                      <a:pt x="3317" y="259137"/>
                      <a:pt x="2712" y="298610"/>
                    </a:cubicBezTo>
                    <a:lnTo>
                      <a:pt x="-722" y="454199"/>
                    </a:lnTo>
                    <a:cubicBezTo>
                      <a:pt x="-2136" y="504013"/>
                      <a:pt x="4664" y="553719"/>
                      <a:pt x="19475" y="601304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4" name="Google Shape;1934;p58"/>
              <p:cNvSpPr/>
              <p:nvPr/>
            </p:nvSpPr>
            <p:spPr>
              <a:xfrm>
                <a:off x="6921946" y="3805146"/>
                <a:ext cx="267550" cy="46791"/>
              </a:xfrm>
              <a:custGeom>
                <a:rect b="b" l="l" r="r" t="t"/>
                <a:pathLst>
                  <a:path extrusionOk="0" h="46791" w="267550">
                    <a:moveTo>
                      <a:pt x="58678" y="46861"/>
                    </a:moveTo>
                    <a:cubicBezTo>
                      <a:pt x="40029" y="46861"/>
                      <a:pt x="20168" y="46121"/>
                      <a:pt x="-905" y="44505"/>
                    </a:cubicBezTo>
                    <a:lnTo>
                      <a:pt x="-97" y="34473"/>
                    </a:lnTo>
                    <a:cubicBezTo>
                      <a:pt x="166870" y="47400"/>
                      <a:pt x="261126" y="811"/>
                      <a:pt x="262068" y="70"/>
                    </a:cubicBezTo>
                    <a:lnTo>
                      <a:pt x="266646" y="9092"/>
                    </a:lnTo>
                    <a:cubicBezTo>
                      <a:pt x="263280" y="10775"/>
                      <a:pt x="190972" y="46861"/>
                      <a:pt x="58678" y="468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5" name="Google Shape;1935;p58"/>
              <p:cNvSpPr/>
              <p:nvPr/>
            </p:nvSpPr>
            <p:spPr>
              <a:xfrm>
                <a:off x="6874414" y="3617039"/>
                <a:ext cx="108461" cy="72477"/>
              </a:xfrm>
              <a:custGeom>
                <a:rect b="b" l="l" r="r" t="t"/>
                <a:pathLst>
                  <a:path extrusionOk="0" h="72477" w="108461">
                    <a:moveTo>
                      <a:pt x="-905" y="30568"/>
                    </a:moveTo>
                    <a:lnTo>
                      <a:pt x="32758" y="1349"/>
                    </a:lnTo>
                    <a:lnTo>
                      <a:pt x="50061" y="20267"/>
                    </a:lnTo>
                    <a:lnTo>
                      <a:pt x="83319" y="70"/>
                    </a:lnTo>
                    <a:lnTo>
                      <a:pt x="107557" y="39994"/>
                    </a:lnTo>
                    <a:cubicBezTo>
                      <a:pt x="107557" y="39994"/>
                      <a:pt x="55110" y="119168"/>
                      <a:pt x="-905" y="30568"/>
                    </a:cubicBezTo>
                    <a:close/>
                  </a:path>
                </a:pathLst>
              </a:custGeom>
              <a:solidFill>
                <a:srgbClr val="BB764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6" name="Google Shape;1936;p58"/>
              <p:cNvSpPr/>
              <p:nvPr/>
            </p:nvSpPr>
            <p:spPr>
              <a:xfrm>
                <a:off x="6770730" y="3483533"/>
                <a:ext cx="253752" cy="180949"/>
              </a:xfrm>
              <a:custGeom>
                <a:rect b="b" l="l" r="r" t="t"/>
                <a:pathLst>
                  <a:path extrusionOk="0" h="180949" w="253752">
                    <a:moveTo>
                      <a:pt x="33165" y="23028"/>
                    </a:moveTo>
                    <a:cubicBezTo>
                      <a:pt x="32963" y="32433"/>
                      <a:pt x="25222" y="39906"/>
                      <a:pt x="15796" y="39718"/>
                    </a:cubicBezTo>
                    <a:cubicBezTo>
                      <a:pt x="6370" y="39529"/>
                      <a:pt x="-1103" y="31753"/>
                      <a:pt x="-901" y="22348"/>
                    </a:cubicBezTo>
                    <a:cubicBezTo>
                      <a:pt x="-699" y="12942"/>
                      <a:pt x="7043" y="5469"/>
                      <a:pt x="16469" y="5658"/>
                    </a:cubicBezTo>
                    <a:cubicBezTo>
                      <a:pt x="16469" y="5658"/>
                      <a:pt x="16536" y="5658"/>
                      <a:pt x="16536" y="5658"/>
                    </a:cubicBezTo>
                    <a:cubicBezTo>
                      <a:pt x="25895" y="5880"/>
                      <a:pt x="33368" y="13643"/>
                      <a:pt x="33165" y="23028"/>
                    </a:cubicBezTo>
                    <a:close/>
                    <a:moveTo>
                      <a:pt x="220599" y="10169"/>
                    </a:moveTo>
                    <a:cubicBezTo>
                      <a:pt x="211174" y="9947"/>
                      <a:pt x="203364" y="17393"/>
                      <a:pt x="203162" y="26798"/>
                    </a:cubicBezTo>
                    <a:cubicBezTo>
                      <a:pt x="202960" y="36203"/>
                      <a:pt x="210366" y="44006"/>
                      <a:pt x="219791" y="44228"/>
                    </a:cubicBezTo>
                    <a:cubicBezTo>
                      <a:pt x="229217" y="44444"/>
                      <a:pt x="237027" y="37004"/>
                      <a:pt x="237229" y="27599"/>
                    </a:cubicBezTo>
                    <a:cubicBezTo>
                      <a:pt x="237229" y="27579"/>
                      <a:pt x="237229" y="27559"/>
                      <a:pt x="237229" y="27538"/>
                    </a:cubicBezTo>
                    <a:cubicBezTo>
                      <a:pt x="237430" y="18153"/>
                      <a:pt x="229957" y="10391"/>
                      <a:pt x="220599" y="10169"/>
                    </a:cubicBezTo>
                    <a:close/>
                    <a:moveTo>
                      <a:pt x="138732" y="105905"/>
                    </a:moveTo>
                    <a:lnTo>
                      <a:pt x="85612" y="104693"/>
                    </a:lnTo>
                    <a:lnTo>
                      <a:pt x="93758" y="878"/>
                    </a:lnTo>
                    <a:lnTo>
                      <a:pt x="83727" y="70"/>
                    </a:lnTo>
                    <a:lnTo>
                      <a:pt x="74705" y="114523"/>
                    </a:lnTo>
                    <a:lnTo>
                      <a:pt x="138530" y="115937"/>
                    </a:lnTo>
                    <a:close/>
                    <a:moveTo>
                      <a:pt x="206865" y="174712"/>
                    </a:moveTo>
                    <a:cubicBezTo>
                      <a:pt x="226861" y="166848"/>
                      <a:pt x="243287" y="151828"/>
                      <a:pt x="252848" y="132566"/>
                    </a:cubicBezTo>
                    <a:lnTo>
                      <a:pt x="243692" y="128257"/>
                    </a:lnTo>
                    <a:cubicBezTo>
                      <a:pt x="235209" y="145082"/>
                      <a:pt x="220801" y="158210"/>
                      <a:pt x="203297" y="165151"/>
                    </a:cubicBezTo>
                    <a:cubicBezTo>
                      <a:pt x="188081" y="170039"/>
                      <a:pt x="172125" y="171978"/>
                      <a:pt x="156169" y="170874"/>
                    </a:cubicBezTo>
                    <a:cubicBezTo>
                      <a:pt x="138260" y="170201"/>
                      <a:pt x="111937" y="164142"/>
                      <a:pt x="96788" y="148926"/>
                    </a:cubicBezTo>
                    <a:lnTo>
                      <a:pt x="89652" y="156063"/>
                    </a:lnTo>
                    <a:cubicBezTo>
                      <a:pt x="106887" y="173231"/>
                      <a:pt x="136039" y="180232"/>
                      <a:pt x="155765" y="180973"/>
                    </a:cubicBezTo>
                    <a:cubicBezTo>
                      <a:pt x="158660" y="180973"/>
                      <a:pt x="161421" y="180973"/>
                      <a:pt x="164180" y="180973"/>
                    </a:cubicBezTo>
                    <a:cubicBezTo>
                      <a:pt x="178655" y="181363"/>
                      <a:pt x="193063" y="179290"/>
                      <a:pt x="206865" y="1748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7" name="Google Shape;1937;p58"/>
              <p:cNvSpPr/>
              <p:nvPr/>
            </p:nvSpPr>
            <p:spPr>
              <a:xfrm>
                <a:off x="7157687" y="3391327"/>
                <a:ext cx="246540" cy="246547"/>
              </a:xfrm>
              <a:custGeom>
                <a:rect b="b" l="l" r="r" t="t"/>
                <a:pathLst>
                  <a:path extrusionOk="0" h="246547" w="246540">
                    <a:moveTo>
                      <a:pt x="245606" y="126073"/>
                    </a:moveTo>
                    <a:cubicBezTo>
                      <a:pt x="247087" y="58007"/>
                      <a:pt x="193159" y="1609"/>
                      <a:pt x="125093" y="101"/>
                    </a:cubicBezTo>
                    <a:cubicBezTo>
                      <a:pt x="57027" y="-1407"/>
                      <a:pt x="609" y="52547"/>
                      <a:pt x="-872" y="120613"/>
                    </a:cubicBezTo>
                    <a:cubicBezTo>
                      <a:pt x="-2421" y="188679"/>
                      <a:pt x="51574" y="245077"/>
                      <a:pt x="119640" y="246586"/>
                    </a:cubicBezTo>
                    <a:cubicBezTo>
                      <a:pt x="119640" y="246586"/>
                      <a:pt x="119640" y="246586"/>
                      <a:pt x="119640" y="246586"/>
                    </a:cubicBezTo>
                    <a:cubicBezTo>
                      <a:pt x="187639" y="248127"/>
                      <a:pt x="244057" y="194227"/>
                      <a:pt x="245606" y="126201"/>
                    </a:cubicBezTo>
                    <a:cubicBezTo>
                      <a:pt x="245606" y="126161"/>
                      <a:pt x="245606" y="126114"/>
                      <a:pt x="245606" y="126073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8" name="Google Shape;1938;p58"/>
              <p:cNvSpPr/>
              <p:nvPr/>
            </p:nvSpPr>
            <p:spPr>
              <a:xfrm>
                <a:off x="7251061" y="3467981"/>
                <a:ext cx="70124" cy="76010"/>
              </a:xfrm>
              <a:custGeom>
                <a:rect b="b" l="l" r="r" t="t"/>
                <a:pathLst>
                  <a:path extrusionOk="0" h="76010" w="70124">
                    <a:moveTo>
                      <a:pt x="66931" y="76080"/>
                    </a:moveTo>
                    <a:lnTo>
                      <a:pt x="12532" y="64971"/>
                    </a:lnTo>
                    <a:cubicBezTo>
                      <a:pt x="3376" y="63019"/>
                      <a:pt x="-2481" y="54004"/>
                      <a:pt x="-529" y="44841"/>
                    </a:cubicBezTo>
                    <a:cubicBezTo>
                      <a:pt x="346" y="40869"/>
                      <a:pt x="2568" y="37334"/>
                      <a:pt x="5800" y="34877"/>
                    </a:cubicBezTo>
                    <a:lnTo>
                      <a:pt x="50907" y="70"/>
                    </a:lnTo>
                    <a:lnTo>
                      <a:pt x="57101" y="8082"/>
                    </a:lnTo>
                    <a:lnTo>
                      <a:pt x="11994" y="42889"/>
                    </a:lnTo>
                    <a:cubicBezTo>
                      <a:pt x="8964" y="45009"/>
                      <a:pt x="8156" y="49204"/>
                      <a:pt x="10311" y="52260"/>
                    </a:cubicBezTo>
                    <a:cubicBezTo>
                      <a:pt x="11387" y="53775"/>
                      <a:pt x="13003" y="54799"/>
                      <a:pt x="14821" y="55075"/>
                    </a:cubicBezTo>
                    <a:lnTo>
                      <a:pt x="69220" y="661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9" name="Google Shape;1939;p58"/>
              <p:cNvSpPr/>
              <p:nvPr/>
            </p:nvSpPr>
            <p:spPr>
              <a:xfrm>
                <a:off x="4861052" y="4088922"/>
                <a:ext cx="3675830" cy="2522207"/>
              </a:xfrm>
              <a:custGeom>
                <a:rect b="b" l="l" r="r" t="t"/>
                <a:pathLst>
                  <a:path extrusionOk="0" h="2522207" w="3675830">
                    <a:moveTo>
                      <a:pt x="3397610" y="1744940"/>
                    </a:moveTo>
                    <a:cubicBezTo>
                      <a:pt x="3581542" y="1711082"/>
                      <a:pt x="3703131" y="1534548"/>
                      <a:pt x="3669267" y="1350649"/>
                    </a:cubicBezTo>
                    <a:cubicBezTo>
                      <a:pt x="3664621" y="1325241"/>
                      <a:pt x="3657013" y="1300445"/>
                      <a:pt x="3646713" y="1276760"/>
                    </a:cubicBezTo>
                    <a:lnTo>
                      <a:pt x="3223506" y="304851"/>
                    </a:lnTo>
                    <a:cubicBezTo>
                      <a:pt x="3174830" y="180024"/>
                      <a:pt x="3067311" y="87552"/>
                      <a:pt x="2936565" y="58104"/>
                    </a:cubicBezTo>
                    <a:lnTo>
                      <a:pt x="2691030" y="70"/>
                    </a:lnTo>
                    <a:cubicBezTo>
                      <a:pt x="2621416" y="69617"/>
                      <a:pt x="2473906" y="181444"/>
                      <a:pt x="2244798" y="181444"/>
                    </a:cubicBezTo>
                    <a:cubicBezTo>
                      <a:pt x="2005725" y="181444"/>
                      <a:pt x="1876596" y="76619"/>
                      <a:pt x="1822938" y="17642"/>
                    </a:cubicBezTo>
                    <a:lnTo>
                      <a:pt x="1580028" y="100384"/>
                    </a:lnTo>
                    <a:cubicBezTo>
                      <a:pt x="1512434" y="124763"/>
                      <a:pt x="1452581" y="166794"/>
                      <a:pt x="1406665" y="222109"/>
                    </a:cubicBezTo>
                    <a:lnTo>
                      <a:pt x="907987" y="791883"/>
                    </a:lnTo>
                    <a:lnTo>
                      <a:pt x="408500" y="114725"/>
                    </a:lnTo>
                    <a:lnTo>
                      <a:pt x="-905" y="455324"/>
                    </a:lnTo>
                    <a:lnTo>
                      <a:pt x="582537" y="1415719"/>
                    </a:lnTo>
                    <a:cubicBezTo>
                      <a:pt x="670328" y="1555271"/>
                      <a:pt x="845307" y="1612154"/>
                      <a:pt x="998404" y="1550908"/>
                    </a:cubicBezTo>
                    <a:lnTo>
                      <a:pt x="1574440" y="1301064"/>
                    </a:lnTo>
                    <a:lnTo>
                      <a:pt x="1474731" y="2522278"/>
                    </a:lnTo>
                    <a:lnTo>
                      <a:pt x="3257168" y="2522278"/>
                    </a:lnTo>
                    <a:lnTo>
                      <a:pt x="3145611" y="17914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0" name="Google Shape;1940;p58"/>
              <p:cNvSpPr/>
              <p:nvPr/>
            </p:nvSpPr>
            <p:spPr>
              <a:xfrm>
                <a:off x="6643758" y="5045615"/>
                <a:ext cx="898927" cy="1143318"/>
              </a:xfrm>
              <a:custGeom>
                <a:rect b="b" l="l" r="r" t="t"/>
                <a:pathLst>
                  <a:path extrusionOk="0" h="1143318" w="898927">
                    <a:moveTo>
                      <a:pt x="898928" y="1135980"/>
                    </a:moveTo>
                    <a:lnTo>
                      <a:pt x="68739" y="1143318"/>
                    </a:lnTo>
                    <a:lnTo>
                      <a:pt x="0" y="11513"/>
                    </a:lnTo>
                    <a:lnTo>
                      <a:pt x="889973" y="0"/>
                    </a:lnTo>
                    <a:lnTo>
                      <a:pt x="898928" y="113598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1" name="Google Shape;1941;p58"/>
              <p:cNvSpPr/>
              <p:nvPr/>
            </p:nvSpPr>
            <p:spPr>
              <a:xfrm>
                <a:off x="6643758" y="4990879"/>
                <a:ext cx="835641" cy="1198053"/>
              </a:xfrm>
              <a:custGeom>
                <a:rect b="b" l="l" r="r" t="t"/>
                <a:pathLst>
                  <a:path extrusionOk="0" h="1198053" w="835641">
                    <a:moveTo>
                      <a:pt x="835642" y="1118543"/>
                    </a:moveTo>
                    <a:lnTo>
                      <a:pt x="68739" y="1198054"/>
                    </a:lnTo>
                    <a:lnTo>
                      <a:pt x="0" y="66248"/>
                    </a:lnTo>
                    <a:lnTo>
                      <a:pt x="750475" y="0"/>
                    </a:lnTo>
                    <a:lnTo>
                      <a:pt x="835642" y="11185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2" name="Google Shape;1942;p58"/>
              <p:cNvSpPr/>
              <p:nvPr/>
            </p:nvSpPr>
            <p:spPr>
              <a:xfrm>
                <a:off x="6712093" y="4985426"/>
                <a:ext cx="772692" cy="1197380"/>
              </a:xfrm>
              <a:custGeom>
                <a:rect b="b" l="l" r="r" t="t"/>
                <a:pathLst>
                  <a:path extrusionOk="0" h="1197380" w="772692">
                    <a:moveTo>
                      <a:pt x="107990" y="1197381"/>
                    </a:moveTo>
                    <a:lnTo>
                      <a:pt x="106980" y="1187349"/>
                    </a:lnTo>
                    <a:lnTo>
                      <a:pt x="761853" y="1119485"/>
                    </a:lnTo>
                    <a:lnTo>
                      <a:pt x="677495" y="10974"/>
                    </a:lnTo>
                    <a:lnTo>
                      <a:pt x="875" y="70624"/>
                    </a:lnTo>
                    <a:lnTo>
                      <a:pt x="0" y="60593"/>
                    </a:lnTo>
                    <a:lnTo>
                      <a:pt x="686785" y="0"/>
                    </a:lnTo>
                    <a:lnTo>
                      <a:pt x="772693" y="1128507"/>
                    </a:lnTo>
                    <a:lnTo>
                      <a:pt x="107990" y="11973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3" name="Google Shape;1943;p58"/>
              <p:cNvSpPr/>
              <p:nvPr/>
            </p:nvSpPr>
            <p:spPr>
              <a:xfrm>
                <a:off x="6684827" y="4017019"/>
                <a:ext cx="868092" cy="253277"/>
              </a:xfrm>
              <a:custGeom>
                <a:rect b="b" l="l" r="r" t="t"/>
                <a:pathLst>
                  <a:path extrusionOk="0" h="253277" w="868092">
                    <a:moveTo>
                      <a:pt x="420955" y="253348"/>
                    </a:moveTo>
                    <a:cubicBezTo>
                      <a:pt x="649861" y="253348"/>
                      <a:pt x="797573" y="141520"/>
                      <a:pt x="867187" y="71973"/>
                    </a:cubicBezTo>
                    <a:lnTo>
                      <a:pt x="563080" y="70"/>
                    </a:lnTo>
                    <a:lnTo>
                      <a:pt x="238369" y="8082"/>
                    </a:lnTo>
                    <a:lnTo>
                      <a:pt x="-905" y="89545"/>
                    </a:lnTo>
                    <a:cubicBezTo>
                      <a:pt x="52753" y="148522"/>
                      <a:pt x="181884" y="253348"/>
                      <a:pt x="420955" y="253348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4" name="Google Shape;1944;p58"/>
              <p:cNvSpPr/>
              <p:nvPr/>
            </p:nvSpPr>
            <p:spPr>
              <a:xfrm>
                <a:off x="6396748" y="4475571"/>
                <a:ext cx="185542" cy="914883"/>
              </a:xfrm>
              <a:custGeom>
                <a:rect b="b" l="l" r="r" t="t"/>
                <a:pathLst>
                  <a:path extrusionOk="0" h="914883" w="185542">
                    <a:moveTo>
                      <a:pt x="33627" y="914954"/>
                    </a:moveTo>
                    <a:lnTo>
                      <a:pt x="1715" y="628686"/>
                    </a:lnTo>
                    <a:cubicBezTo>
                      <a:pt x="-5220" y="566525"/>
                      <a:pt x="1648" y="503596"/>
                      <a:pt x="21913" y="444417"/>
                    </a:cubicBezTo>
                    <a:lnTo>
                      <a:pt x="175145" y="70"/>
                    </a:lnTo>
                    <a:lnTo>
                      <a:pt x="184638" y="3369"/>
                    </a:lnTo>
                    <a:lnTo>
                      <a:pt x="31473" y="447716"/>
                    </a:lnTo>
                    <a:cubicBezTo>
                      <a:pt x="11544" y="505481"/>
                      <a:pt x="4677" y="566935"/>
                      <a:pt x="11275" y="627676"/>
                    </a:cubicBezTo>
                    <a:lnTo>
                      <a:pt x="43255" y="91401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5" name="Google Shape;1945;p58"/>
              <p:cNvSpPr/>
              <p:nvPr/>
            </p:nvSpPr>
            <p:spPr>
              <a:xfrm rot="-1228337">
                <a:off x="7863900" y="4886652"/>
                <a:ext cx="10105" cy="478345"/>
              </a:xfrm>
              <a:custGeom>
                <a:rect b="b" l="l" r="r" t="t"/>
                <a:pathLst>
                  <a:path extrusionOk="0" h="478009" w="10098">
                    <a:moveTo>
                      <a:pt x="-905" y="70"/>
                    </a:moveTo>
                    <a:lnTo>
                      <a:pt x="9194" y="70"/>
                    </a:lnTo>
                    <a:lnTo>
                      <a:pt x="9194" y="478079"/>
                    </a:lnTo>
                    <a:lnTo>
                      <a:pt x="-905" y="4780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6" name="Google Shape;1946;p58"/>
              <p:cNvSpPr/>
              <p:nvPr/>
            </p:nvSpPr>
            <p:spPr>
              <a:xfrm>
                <a:off x="6540755" y="5457713"/>
                <a:ext cx="565325" cy="512772"/>
              </a:xfrm>
              <a:custGeom>
                <a:rect b="b" l="l" r="r" t="t"/>
                <a:pathLst>
                  <a:path extrusionOk="0" h="512772" w="565325">
                    <a:moveTo>
                      <a:pt x="48574" y="107184"/>
                    </a:moveTo>
                    <a:lnTo>
                      <a:pt x="11748" y="165421"/>
                    </a:lnTo>
                    <a:cubicBezTo>
                      <a:pt x="-3603" y="189806"/>
                      <a:pt x="-5084" y="220459"/>
                      <a:pt x="7843" y="246211"/>
                    </a:cubicBezTo>
                    <a:lnTo>
                      <a:pt x="114149" y="457276"/>
                    </a:lnTo>
                    <a:cubicBezTo>
                      <a:pt x="134751" y="498196"/>
                      <a:pt x="180330" y="520111"/>
                      <a:pt x="225168" y="510665"/>
                    </a:cubicBezTo>
                    <a:lnTo>
                      <a:pt x="564421" y="439435"/>
                    </a:lnTo>
                    <a:lnTo>
                      <a:pt x="515745" y="121861"/>
                    </a:lnTo>
                    <a:lnTo>
                      <a:pt x="315519" y="70"/>
                    </a:lnTo>
                    <a:lnTo>
                      <a:pt x="75235" y="37031"/>
                    </a:lnTo>
                    <a:cubicBezTo>
                      <a:pt x="75235" y="37031"/>
                      <a:pt x="70186" y="79110"/>
                      <a:pt x="95433" y="91699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7" name="Google Shape;1947;p58"/>
              <p:cNvSpPr/>
              <p:nvPr/>
            </p:nvSpPr>
            <p:spPr>
              <a:xfrm rot="-430698">
                <a:off x="6635978" y="5533460"/>
                <a:ext cx="184197" cy="10101"/>
              </a:xfrm>
              <a:custGeom>
                <a:rect b="b" l="l" r="r" t="t"/>
                <a:pathLst>
                  <a:path extrusionOk="0" h="10098" w="184134">
                    <a:moveTo>
                      <a:pt x="-904" y="70"/>
                    </a:moveTo>
                    <a:lnTo>
                      <a:pt x="183230" y="70"/>
                    </a:lnTo>
                    <a:lnTo>
                      <a:pt x="183230" y="10169"/>
                    </a:lnTo>
                    <a:lnTo>
                      <a:pt x="-904" y="101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8" name="Google Shape;1948;p58"/>
              <p:cNvSpPr/>
              <p:nvPr/>
            </p:nvSpPr>
            <p:spPr>
              <a:xfrm>
                <a:off x="7024483" y="5297209"/>
                <a:ext cx="1057007" cy="664837"/>
              </a:xfrm>
              <a:custGeom>
                <a:rect b="b" l="l" r="r" t="t"/>
                <a:pathLst>
                  <a:path extrusionOk="0" h="664837" w="1057007">
                    <a:moveTo>
                      <a:pt x="1057007" y="0"/>
                    </a:moveTo>
                    <a:lnTo>
                      <a:pt x="0" y="214297"/>
                    </a:lnTo>
                    <a:lnTo>
                      <a:pt x="27738" y="664837"/>
                    </a:lnTo>
                    <a:lnTo>
                      <a:pt x="961406" y="57751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9" name="Google Shape;1949;p58"/>
              <p:cNvSpPr/>
              <p:nvPr/>
            </p:nvSpPr>
            <p:spPr>
              <a:xfrm>
                <a:off x="7019164" y="5292295"/>
                <a:ext cx="1063335" cy="675272"/>
              </a:xfrm>
              <a:custGeom>
                <a:rect b="b" l="l" r="r" t="t"/>
                <a:pathLst>
                  <a:path extrusionOk="0" h="675272" w="1063335">
                    <a:moveTo>
                      <a:pt x="28344" y="675273"/>
                    </a:moveTo>
                    <a:lnTo>
                      <a:pt x="0" y="215171"/>
                    </a:lnTo>
                    <a:lnTo>
                      <a:pt x="1061316" y="0"/>
                    </a:lnTo>
                    <a:lnTo>
                      <a:pt x="1063336" y="9897"/>
                    </a:lnTo>
                    <a:lnTo>
                      <a:pt x="10638" y="223318"/>
                    </a:lnTo>
                    <a:lnTo>
                      <a:pt x="37769" y="664231"/>
                    </a:lnTo>
                    <a:lnTo>
                      <a:pt x="966253" y="577382"/>
                    </a:lnTo>
                    <a:lnTo>
                      <a:pt x="967196" y="587413"/>
                    </a:lnTo>
                    <a:lnTo>
                      <a:pt x="28344" y="6752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0" name="Google Shape;1950;p58"/>
              <p:cNvSpPr/>
              <p:nvPr/>
            </p:nvSpPr>
            <p:spPr>
              <a:xfrm>
                <a:off x="6972036" y="4085152"/>
                <a:ext cx="584046" cy="190102"/>
              </a:xfrm>
              <a:custGeom>
                <a:rect b="b" l="l" r="r" t="t"/>
                <a:pathLst>
                  <a:path extrusionOk="0" h="190102" w="584046">
                    <a:moveTo>
                      <a:pt x="124388" y="190129"/>
                    </a:moveTo>
                    <a:cubicBezTo>
                      <a:pt x="82310" y="190641"/>
                      <a:pt x="40298" y="186621"/>
                      <a:pt x="-905" y="178145"/>
                    </a:cubicBezTo>
                    <a:lnTo>
                      <a:pt x="1520" y="168383"/>
                    </a:lnTo>
                    <a:cubicBezTo>
                      <a:pt x="4751" y="169191"/>
                      <a:pt x="327105" y="244932"/>
                      <a:pt x="576410" y="70"/>
                    </a:cubicBezTo>
                    <a:lnTo>
                      <a:pt x="583142" y="7273"/>
                    </a:lnTo>
                    <a:cubicBezTo>
                      <a:pt x="427823" y="160439"/>
                      <a:pt x="243621" y="190129"/>
                      <a:pt x="124388" y="1901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1" name="Google Shape;1951;p58"/>
              <p:cNvSpPr/>
              <p:nvPr/>
            </p:nvSpPr>
            <p:spPr>
              <a:xfrm rot="-2145233">
                <a:off x="5733513" y="4680147"/>
                <a:ext cx="10110" cy="321995"/>
              </a:xfrm>
              <a:custGeom>
                <a:rect b="b" l="l" r="r" t="t"/>
                <a:pathLst>
                  <a:path extrusionOk="0" h="321612" w="10098">
                    <a:moveTo>
                      <a:pt x="-905" y="70"/>
                    </a:moveTo>
                    <a:lnTo>
                      <a:pt x="9194" y="70"/>
                    </a:lnTo>
                    <a:lnTo>
                      <a:pt x="9194" y="321683"/>
                    </a:lnTo>
                    <a:lnTo>
                      <a:pt x="-905" y="321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2" name="Google Shape;1952;p58"/>
              <p:cNvSpPr/>
              <p:nvPr/>
            </p:nvSpPr>
            <p:spPr>
              <a:xfrm>
                <a:off x="6539732" y="2803692"/>
                <a:ext cx="996901" cy="668261"/>
              </a:xfrm>
              <a:custGeom>
                <a:rect b="b" l="l" r="r" t="t"/>
                <a:pathLst>
                  <a:path extrusionOk="0" h="668261" w="996901">
                    <a:moveTo>
                      <a:pt x="828821" y="626387"/>
                    </a:moveTo>
                    <a:cubicBezTo>
                      <a:pt x="800477" y="655829"/>
                      <a:pt x="760418" y="671064"/>
                      <a:pt x="719687" y="667927"/>
                    </a:cubicBezTo>
                    <a:cubicBezTo>
                      <a:pt x="679292" y="664561"/>
                      <a:pt x="641522" y="639112"/>
                      <a:pt x="619102" y="605718"/>
                    </a:cubicBezTo>
                    <a:cubicBezTo>
                      <a:pt x="568407" y="624859"/>
                      <a:pt x="512459" y="624691"/>
                      <a:pt x="461898" y="605247"/>
                    </a:cubicBezTo>
                    <a:cubicBezTo>
                      <a:pt x="409317" y="583790"/>
                      <a:pt x="365959" y="544607"/>
                      <a:pt x="339232" y="494497"/>
                    </a:cubicBezTo>
                    <a:cubicBezTo>
                      <a:pt x="289950" y="534017"/>
                      <a:pt x="236763" y="547751"/>
                      <a:pt x="175968" y="530853"/>
                    </a:cubicBezTo>
                    <a:cubicBezTo>
                      <a:pt x="115173" y="513954"/>
                      <a:pt x="77740" y="446629"/>
                      <a:pt x="85819" y="399636"/>
                    </a:cubicBezTo>
                    <a:cubicBezTo>
                      <a:pt x="11559" y="365980"/>
                      <a:pt x="-21363" y="278484"/>
                      <a:pt x="12299" y="204210"/>
                    </a:cubicBezTo>
                    <a:cubicBezTo>
                      <a:pt x="29131" y="167027"/>
                      <a:pt x="60639" y="138481"/>
                      <a:pt x="99284" y="125352"/>
                    </a:cubicBezTo>
                    <a:cubicBezTo>
                      <a:pt x="172467" y="24836"/>
                      <a:pt x="252719" y="-25389"/>
                      <a:pt x="371009" y="12919"/>
                    </a:cubicBezTo>
                    <a:cubicBezTo>
                      <a:pt x="445067" y="36752"/>
                      <a:pt x="505659" y="88054"/>
                      <a:pt x="562550" y="140837"/>
                    </a:cubicBezTo>
                    <a:cubicBezTo>
                      <a:pt x="619574" y="98894"/>
                      <a:pt x="706020" y="100442"/>
                      <a:pt x="767555" y="135182"/>
                    </a:cubicBezTo>
                    <a:cubicBezTo>
                      <a:pt x="829090" y="169922"/>
                      <a:pt x="869755" y="236170"/>
                      <a:pt x="882008" y="305986"/>
                    </a:cubicBezTo>
                    <a:cubicBezTo>
                      <a:pt x="956066" y="331637"/>
                      <a:pt x="1007705" y="417881"/>
                      <a:pt x="993701" y="494497"/>
                    </a:cubicBezTo>
                    <a:cubicBezTo>
                      <a:pt x="979697" y="571113"/>
                      <a:pt x="906784" y="628474"/>
                      <a:pt x="828821" y="626387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3" name="Google Shape;1953;p58"/>
              <p:cNvSpPr/>
              <p:nvPr/>
            </p:nvSpPr>
            <p:spPr>
              <a:xfrm>
                <a:off x="7368784" y="3357702"/>
                <a:ext cx="144076" cy="78727"/>
              </a:xfrm>
              <a:custGeom>
                <a:rect b="b" l="l" r="r" t="t"/>
                <a:pathLst>
                  <a:path extrusionOk="0" h="78727" w="144076">
                    <a:moveTo>
                      <a:pt x="21043" y="78773"/>
                    </a:moveTo>
                    <a:cubicBezTo>
                      <a:pt x="13705" y="78773"/>
                      <a:pt x="6366" y="78322"/>
                      <a:pt x="-905" y="77427"/>
                    </a:cubicBezTo>
                    <a:lnTo>
                      <a:pt x="374" y="67395"/>
                    </a:lnTo>
                    <a:cubicBezTo>
                      <a:pt x="99679" y="79716"/>
                      <a:pt x="133544" y="811"/>
                      <a:pt x="133881" y="70"/>
                    </a:cubicBezTo>
                    <a:lnTo>
                      <a:pt x="143172" y="3975"/>
                    </a:lnTo>
                    <a:cubicBezTo>
                      <a:pt x="120483" y="50564"/>
                      <a:pt x="72816" y="79749"/>
                      <a:pt x="21043" y="78773"/>
                    </a:cubicBezTo>
                    <a:close/>
                  </a:path>
                </a:pathLst>
              </a:custGeom>
              <a:solidFill>
                <a:srgbClr val="3C393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54" name="Google Shape;1954;p58"/>
            <p:cNvSpPr/>
            <p:nvPr/>
          </p:nvSpPr>
          <p:spPr>
            <a:xfrm flipH="1">
              <a:off x="1444758" y="4018482"/>
              <a:ext cx="94913" cy="103405"/>
            </a:xfrm>
            <a:custGeom>
              <a:rect b="b" l="l" r="r" t="t"/>
              <a:pathLst>
                <a:path extrusionOk="0" h="141651" w="130018">
                  <a:moveTo>
                    <a:pt x="101171" y="141721"/>
                  </a:moveTo>
                  <a:cubicBezTo>
                    <a:pt x="96457" y="141640"/>
                    <a:pt x="91812" y="140341"/>
                    <a:pt x="87706" y="137951"/>
                  </a:cubicBezTo>
                  <a:lnTo>
                    <a:pt x="12840" y="94728"/>
                  </a:lnTo>
                  <a:cubicBezTo>
                    <a:pt x="-356" y="87066"/>
                    <a:pt x="-4799" y="70174"/>
                    <a:pt x="2809" y="56992"/>
                  </a:cubicBezTo>
                  <a:cubicBezTo>
                    <a:pt x="5232" y="52852"/>
                    <a:pt x="8666" y="49405"/>
                    <a:pt x="12840" y="46994"/>
                  </a:cubicBezTo>
                  <a:lnTo>
                    <a:pt x="87706" y="3771"/>
                  </a:lnTo>
                  <a:cubicBezTo>
                    <a:pt x="100901" y="-3850"/>
                    <a:pt x="117800" y="675"/>
                    <a:pt x="125408" y="13877"/>
                  </a:cubicBezTo>
                  <a:cubicBezTo>
                    <a:pt x="127831" y="18071"/>
                    <a:pt x="129111" y="22831"/>
                    <a:pt x="129111" y="27672"/>
                  </a:cubicBezTo>
                  <a:lnTo>
                    <a:pt x="129111" y="113848"/>
                  </a:lnTo>
                  <a:cubicBezTo>
                    <a:pt x="129245" y="123651"/>
                    <a:pt x="124062" y="132767"/>
                    <a:pt x="115646" y="137749"/>
                  </a:cubicBezTo>
                  <a:cubicBezTo>
                    <a:pt x="111270" y="140381"/>
                    <a:pt x="106288" y="141755"/>
                    <a:pt x="101171" y="141721"/>
                  </a:cubicBezTo>
                  <a:close/>
                  <a:moveTo>
                    <a:pt x="17552" y="55747"/>
                  </a:moveTo>
                  <a:lnTo>
                    <a:pt x="17552" y="55747"/>
                  </a:lnTo>
                  <a:cubicBezTo>
                    <a:pt x="9204" y="60621"/>
                    <a:pt x="6376" y="71346"/>
                    <a:pt x="11292" y="79688"/>
                  </a:cubicBezTo>
                  <a:cubicBezTo>
                    <a:pt x="12773" y="82293"/>
                    <a:pt x="14927" y="84454"/>
                    <a:pt x="17552" y="85976"/>
                  </a:cubicBezTo>
                  <a:lnTo>
                    <a:pt x="92418" y="129199"/>
                  </a:lnTo>
                  <a:cubicBezTo>
                    <a:pt x="100766" y="134032"/>
                    <a:pt x="111472" y="131164"/>
                    <a:pt x="116319" y="122789"/>
                  </a:cubicBezTo>
                  <a:cubicBezTo>
                    <a:pt x="117867" y="120137"/>
                    <a:pt x="118675" y="117120"/>
                    <a:pt x="118675" y="114050"/>
                  </a:cubicBezTo>
                  <a:lnTo>
                    <a:pt x="118675" y="27672"/>
                  </a:lnTo>
                  <a:cubicBezTo>
                    <a:pt x="118675" y="18004"/>
                    <a:pt x="110798" y="10174"/>
                    <a:pt x="101171" y="10181"/>
                  </a:cubicBezTo>
                  <a:cubicBezTo>
                    <a:pt x="98074" y="10181"/>
                    <a:pt x="95044" y="10989"/>
                    <a:pt x="92418" y="125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58"/>
            <p:cNvSpPr/>
            <p:nvPr/>
          </p:nvSpPr>
          <p:spPr>
            <a:xfrm flipH="1">
              <a:off x="2662772" y="487828"/>
              <a:ext cx="94913" cy="103356"/>
            </a:xfrm>
            <a:custGeom>
              <a:rect b="b" l="l" r="r" t="t"/>
              <a:pathLst>
                <a:path extrusionOk="0" h="141583" w="130018">
                  <a:moveTo>
                    <a:pt x="101174" y="141654"/>
                  </a:moveTo>
                  <a:cubicBezTo>
                    <a:pt x="96461" y="141593"/>
                    <a:pt x="91815" y="140321"/>
                    <a:pt x="87709" y="137951"/>
                  </a:cubicBezTo>
                  <a:lnTo>
                    <a:pt x="12910" y="94728"/>
                  </a:lnTo>
                  <a:cubicBezTo>
                    <a:pt x="-285" y="87141"/>
                    <a:pt x="-4796" y="70309"/>
                    <a:pt x="2744" y="57127"/>
                  </a:cubicBezTo>
                  <a:cubicBezTo>
                    <a:pt x="5168" y="52912"/>
                    <a:pt x="8669" y="49418"/>
                    <a:pt x="12910" y="46994"/>
                  </a:cubicBezTo>
                  <a:lnTo>
                    <a:pt x="87709" y="3772"/>
                  </a:lnTo>
                  <a:cubicBezTo>
                    <a:pt x="100905" y="-3850"/>
                    <a:pt x="117804" y="675"/>
                    <a:pt x="125411" y="13877"/>
                  </a:cubicBezTo>
                  <a:cubicBezTo>
                    <a:pt x="127835" y="18051"/>
                    <a:pt x="129114" y="22784"/>
                    <a:pt x="129114" y="27605"/>
                  </a:cubicBezTo>
                  <a:lnTo>
                    <a:pt x="129114" y="114051"/>
                  </a:lnTo>
                  <a:cubicBezTo>
                    <a:pt x="129114" y="129293"/>
                    <a:pt x="116726" y="141654"/>
                    <a:pt x="101511" y="141654"/>
                  </a:cubicBezTo>
                  <a:close/>
                  <a:moveTo>
                    <a:pt x="101174" y="10100"/>
                  </a:moveTo>
                  <a:cubicBezTo>
                    <a:pt x="98077" y="10120"/>
                    <a:pt x="95048" y="10955"/>
                    <a:pt x="92422" y="12524"/>
                  </a:cubicBezTo>
                  <a:lnTo>
                    <a:pt x="17624" y="55679"/>
                  </a:lnTo>
                  <a:cubicBezTo>
                    <a:pt x="9275" y="60527"/>
                    <a:pt x="6380" y="71232"/>
                    <a:pt x="11227" y="79600"/>
                  </a:cubicBezTo>
                  <a:cubicBezTo>
                    <a:pt x="12776" y="82246"/>
                    <a:pt x="14998" y="84441"/>
                    <a:pt x="17624" y="85976"/>
                  </a:cubicBezTo>
                  <a:lnTo>
                    <a:pt x="92422" y="129199"/>
                  </a:lnTo>
                  <a:cubicBezTo>
                    <a:pt x="100770" y="134033"/>
                    <a:pt x="111475" y="131165"/>
                    <a:pt x="116322" y="122789"/>
                  </a:cubicBezTo>
                  <a:cubicBezTo>
                    <a:pt x="117870" y="120137"/>
                    <a:pt x="118678" y="117121"/>
                    <a:pt x="118678" y="114051"/>
                  </a:cubicBezTo>
                  <a:lnTo>
                    <a:pt x="118678" y="27605"/>
                  </a:lnTo>
                  <a:cubicBezTo>
                    <a:pt x="118544" y="17984"/>
                    <a:pt x="110802" y="10208"/>
                    <a:pt x="101174" y="10100"/>
                  </a:cubicBezTo>
                  <a:close/>
                  <a:moveTo>
                    <a:pt x="15065" y="51303"/>
                  </a:moveTo>
                  <a:lnTo>
                    <a:pt x="15065" y="513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56" name="Google Shape;1956;p58"/>
            <p:cNvGrpSpPr/>
            <p:nvPr/>
          </p:nvGrpSpPr>
          <p:grpSpPr>
            <a:xfrm flipH="1">
              <a:off x="259960" y="1643553"/>
              <a:ext cx="700000" cy="581948"/>
              <a:chOff x="8426667" y="3750949"/>
              <a:chExt cx="958510" cy="796862"/>
            </a:xfrm>
          </p:grpSpPr>
          <p:sp>
            <p:nvSpPr>
              <p:cNvPr id="1957" name="Google Shape;1957;p58"/>
              <p:cNvSpPr/>
              <p:nvPr/>
            </p:nvSpPr>
            <p:spPr>
              <a:xfrm>
                <a:off x="8426667" y="3750949"/>
                <a:ext cx="958510" cy="796862"/>
              </a:xfrm>
              <a:custGeom>
                <a:rect b="b" l="l" r="r" t="t"/>
                <a:pathLst>
                  <a:path extrusionOk="0" h="796862" w="958510">
                    <a:moveTo>
                      <a:pt x="-905" y="22826"/>
                    </a:moveTo>
                    <a:lnTo>
                      <a:pt x="690324" y="70"/>
                    </a:lnTo>
                    <a:lnTo>
                      <a:pt x="690324" y="83688"/>
                    </a:lnTo>
                    <a:cubicBezTo>
                      <a:pt x="690324" y="319461"/>
                      <a:pt x="783098" y="545768"/>
                      <a:pt x="948584" y="713718"/>
                    </a:cubicBezTo>
                    <a:lnTo>
                      <a:pt x="957606" y="722874"/>
                    </a:lnTo>
                    <a:lnTo>
                      <a:pt x="221606" y="796932"/>
                    </a:lnTo>
                    <a:cubicBezTo>
                      <a:pt x="60833" y="625051"/>
                      <a:pt x="-568" y="360395"/>
                      <a:pt x="-568" y="1708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8" name="Google Shape;1958;p58"/>
              <p:cNvSpPr/>
              <p:nvPr/>
            </p:nvSpPr>
            <p:spPr>
              <a:xfrm>
                <a:off x="8589386" y="4026634"/>
                <a:ext cx="462464" cy="183809"/>
              </a:xfrm>
              <a:custGeom>
                <a:rect b="b" l="l" r="r" t="t"/>
                <a:pathLst>
                  <a:path extrusionOk="0" h="183809" w="462464">
                    <a:moveTo>
                      <a:pt x="4151" y="35764"/>
                    </a:moveTo>
                    <a:cubicBezTo>
                      <a:pt x="1458" y="35771"/>
                      <a:pt x="-697" y="33711"/>
                      <a:pt x="-899" y="31051"/>
                    </a:cubicBezTo>
                    <a:cubicBezTo>
                      <a:pt x="-1033" y="28271"/>
                      <a:pt x="1053" y="25881"/>
                      <a:pt x="3814" y="25665"/>
                    </a:cubicBezTo>
                    <a:lnTo>
                      <a:pt x="401033" y="82"/>
                    </a:lnTo>
                    <a:cubicBezTo>
                      <a:pt x="403794" y="-107"/>
                      <a:pt x="406150" y="1967"/>
                      <a:pt x="406352" y="4707"/>
                    </a:cubicBezTo>
                    <a:cubicBezTo>
                      <a:pt x="406352" y="4741"/>
                      <a:pt x="406352" y="4767"/>
                      <a:pt x="406352" y="4794"/>
                    </a:cubicBezTo>
                    <a:cubicBezTo>
                      <a:pt x="406554" y="7575"/>
                      <a:pt x="404467" y="9985"/>
                      <a:pt x="401639" y="10181"/>
                    </a:cubicBezTo>
                    <a:cubicBezTo>
                      <a:pt x="401639" y="10181"/>
                      <a:pt x="401639" y="10181"/>
                      <a:pt x="401639" y="10181"/>
                    </a:cubicBezTo>
                    <a:lnTo>
                      <a:pt x="4420" y="35764"/>
                    </a:lnTo>
                    <a:close/>
                    <a:moveTo>
                      <a:pt x="59155" y="183880"/>
                    </a:moveTo>
                    <a:lnTo>
                      <a:pt x="456374" y="158229"/>
                    </a:lnTo>
                    <a:cubicBezTo>
                      <a:pt x="459135" y="158303"/>
                      <a:pt x="461491" y="156108"/>
                      <a:pt x="461559" y="153321"/>
                    </a:cubicBezTo>
                    <a:cubicBezTo>
                      <a:pt x="461626" y="150534"/>
                      <a:pt x="459405" y="148211"/>
                      <a:pt x="456644" y="148137"/>
                    </a:cubicBezTo>
                    <a:cubicBezTo>
                      <a:pt x="456307" y="148123"/>
                      <a:pt x="456038" y="148144"/>
                      <a:pt x="455701" y="148197"/>
                    </a:cubicBezTo>
                    <a:lnTo>
                      <a:pt x="58482" y="173781"/>
                    </a:lnTo>
                    <a:cubicBezTo>
                      <a:pt x="55721" y="173781"/>
                      <a:pt x="53433" y="176043"/>
                      <a:pt x="53433" y="178830"/>
                    </a:cubicBezTo>
                    <a:cubicBezTo>
                      <a:pt x="53433" y="181618"/>
                      <a:pt x="55721" y="183880"/>
                      <a:pt x="58482" y="183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9" name="Google Shape;1959;p58"/>
            <p:cNvGrpSpPr/>
            <p:nvPr/>
          </p:nvGrpSpPr>
          <p:grpSpPr>
            <a:xfrm>
              <a:off x="140796" y="4018473"/>
              <a:ext cx="691100" cy="400077"/>
              <a:chOff x="6189043" y="1146806"/>
              <a:chExt cx="946324" cy="547826"/>
            </a:xfrm>
          </p:grpSpPr>
          <p:sp>
            <p:nvSpPr>
              <p:cNvPr id="1960" name="Google Shape;1960;p58"/>
              <p:cNvSpPr/>
              <p:nvPr/>
            </p:nvSpPr>
            <p:spPr>
              <a:xfrm>
                <a:off x="6189043" y="1146806"/>
                <a:ext cx="946324" cy="547826"/>
              </a:xfrm>
              <a:custGeom>
                <a:rect b="b" l="l" r="r" t="t"/>
                <a:pathLst>
                  <a:path extrusionOk="0" h="547826" w="946324">
                    <a:moveTo>
                      <a:pt x="0" y="0"/>
                    </a:moveTo>
                    <a:lnTo>
                      <a:pt x="946324" y="0"/>
                    </a:lnTo>
                    <a:lnTo>
                      <a:pt x="946324" y="547826"/>
                    </a:lnTo>
                    <a:lnTo>
                      <a:pt x="0" y="5478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1" name="Google Shape;1961;p58"/>
              <p:cNvSpPr/>
              <p:nvPr/>
            </p:nvSpPr>
            <p:spPr>
              <a:xfrm>
                <a:off x="6363617" y="1291084"/>
                <a:ext cx="597042" cy="259269"/>
              </a:xfrm>
              <a:custGeom>
                <a:rect b="b" l="l" r="r" t="t"/>
                <a:pathLst>
                  <a:path extrusionOk="0" h="259269" w="597042">
                    <a:moveTo>
                      <a:pt x="591087" y="10169"/>
                    </a:moveTo>
                    <a:lnTo>
                      <a:pt x="4145" y="10169"/>
                    </a:lnTo>
                    <a:cubicBezTo>
                      <a:pt x="1385" y="10169"/>
                      <a:pt x="-905" y="7908"/>
                      <a:pt x="-905" y="5119"/>
                    </a:cubicBezTo>
                    <a:cubicBezTo>
                      <a:pt x="-905" y="2331"/>
                      <a:pt x="1385" y="70"/>
                      <a:pt x="4145" y="70"/>
                    </a:cubicBezTo>
                    <a:lnTo>
                      <a:pt x="591087" y="70"/>
                    </a:lnTo>
                    <a:cubicBezTo>
                      <a:pt x="593848" y="70"/>
                      <a:pt x="596136" y="2331"/>
                      <a:pt x="596136" y="5119"/>
                    </a:cubicBezTo>
                    <a:cubicBezTo>
                      <a:pt x="596136" y="7908"/>
                      <a:pt x="593848" y="10169"/>
                      <a:pt x="591087" y="10169"/>
                    </a:cubicBezTo>
                    <a:close/>
                    <a:moveTo>
                      <a:pt x="596136" y="67395"/>
                    </a:moveTo>
                    <a:cubicBezTo>
                      <a:pt x="596136" y="64607"/>
                      <a:pt x="593848" y="62346"/>
                      <a:pt x="591087" y="62346"/>
                    </a:cubicBezTo>
                    <a:lnTo>
                      <a:pt x="4145" y="62346"/>
                    </a:lnTo>
                    <a:cubicBezTo>
                      <a:pt x="1385" y="62346"/>
                      <a:pt x="-905" y="64607"/>
                      <a:pt x="-905" y="67395"/>
                    </a:cubicBezTo>
                    <a:cubicBezTo>
                      <a:pt x="-905" y="70184"/>
                      <a:pt x="1385" y="72445"/>
                      <a:pt x="4145" y="72445"/>
                    </a:cubicBezTo>
                    <a:lnTo>
                      <a:pt x="591087" y="72445"/>
                    </a:lnTo>
                    <a:cubicBezTo>
                      <a:pt x="593848" y="72445"/>
                      <a:pt x="596136" y="70184"/>
                      <a:pt x="596136" y="67395"/>
                    </a:cubicBezTo>
                    <a:close/>
                    <a:moveTo>
                      <a:pt x="596136" y="129671"/>
                    </a:moveTo>
                    <a:cubicBezTo>
                      <a:pt x="596136" y="126884"/>
                      <a:pt x="593848" y="124622"/>
                      <a:pt x="591087" y="124622"/>
                    </a:cubicBezTo>
                    <a:lnTo>
                      <a:pt x="4145" y="124622"/>
                    </a:lnTo>
                    <a:cubicBezTo>
                      <a:pt x="1385" y="124622"/>
                      <a:pt x="-905" y="126884"/>
                      <a:pt x="-905" y="129671"/>
                    </a:cubicBezTo>
                    <a:cubicBezTo>
                      <a:pt x="-905" y="132458"/>
                      <a:pt x="1385" y="134720"/>
                      <a:pt x="4145" y="134720"/>
                    </a:cubicBezTo>
                    <a:lnTo>
                      <a:pt x="591087" y="134720"/>
                    </a:lnTo>
                    <a:cubicBezTo>
                      <a:pt x="593848" y="134761"/>
                      <a:pt x="596069" y="132559"/>
                      <a:pt x="596136" y="129806"/>
                    </a:cubicBezTo>
                    <a:cubicBezTo>
                      <a:pt x="596136" y="129759"/>
                      <a:pt x="596136" y="129718"/>
                      <a:pt x="596136" y="129671"/>
                    </a:cubicBezTo>
                    <a:close/>
                    <a:moveTo>
                      <a:pt x="596136" y="192014"/>
                    </a:moveTo>
                    <a:cubicBezTo>
                      <a:pt x="596204" y="189261"/>
                      <a:pt x="593982" y="187005"/>
                      <a:pt x="591222" y="186965"/>
                    </a:cubicBezTo>
                    <a:cubicBezTo>
                      <a:pt x="591154" y="186965"/>
                      <a:pt x="591154" y="186965"/>
                      <a:pt x="591087" y="186965"/>
                    </a:cubicBezTo>
                    <a:lnTo>
                      <a:pt x="4145" y="186965"/>
                    </a:lnTo>
                    <a:cubicBezTo>
                      <a:pt x="1385" y="186965"/>
                      <a:pt x="-905" y="189227"/>
                      <a:pt x="-905" y="192014"/>
                    </a:cubicBezTo>
                    <a:cubicBezTo>
                      <a:pt x="-905" y="194802"/>
                      <a:pt x="1385" y="197064"/>
                      <a:pt x="4145" y="197064"/>
                    </a:cubicBezTo>
                    <a:lnTo>
                      <a:pt x="591087" y="197064"/>
                    </a:lnTo>
                    <a:cubicBezTo>
                      <a:pt x="593848" y="197064"/>
                      <a:pt x="596136" y="194802"/>
                      <a:pt x="596136" y="192014"/>
                    </a:cubicBezTo>
                    <a:close/>
                    <a:moveTo>
                      <a:pt x="251902" y="254290"/>
                    </a:moveTo>
                    <a:cubicBezTo>
                      <a:pt x="251835" y="251516"/>
                      <a:pt x="249613" y="249274"/>
                      <a:pt x="246853" y="249241"/>
                    </a:cubicBezTo>
                    <a:lnTo>
                      <a:pt x="4482" y="249241"/>
                    </a:lnTo>
                    <a:cubicBezTo>
                      <a:pt x="1721" y="249241"/>
                      <a:pt x="-568" y="251503"/>
                      <a:pt x="-568" y="254290"/>
                    </a:cubicBezTo>
                    <a:cubicBezTo>
                      <a:pt x="-568" y="257077"/>
                      <a:pt x="1721" y="259340"/>
                      <a:pt x="4482" y="259340"/>
                    </a:cubicBezTo>
                    <a:lnTo>
                      <a:pt x="246853" y="259340"/>
                    </a:lnTo>
                    <a:cubicBezTo>
                      <a:pt x="249613" y="259340"/>
                      <a:pt x="251902" y="257077"/>
                      <a:pt x="251902" y="2542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62" name="Google Shape;1962;p58"/>
          <p:cNvSpPr txBox="1"/>
          <p:nvPr>
            <p:ph idx="2" type="title"/>
          </p:nvPr>
        </p:nvSpPr>
        <p:spPr>
          <a:xfrm>
            <a:off x="4750900" y="1872725"/>
            <a:ext cx="22254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  <a:endParaRPr sz="27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59"/>
          <p:cNvSpPr txBox="1"/>
          <p:nvPr>
            <p:ph type="title"/>
          </p:nvPr>
        </p:nvSpPr>
        <p:spPr>
          <a:xfrm>
            <a:off x="2744700" y="524350"/>
            <a:ext cx="457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Forward…</a:t>
            </a:r>
            <a:endParaRPr/>
          </a:p>
        </p:txBody>
      </p:sp>
      <p:grpSp>
        <p:nvGrpSpPr>
          <p:cNvPr id="1968" name="Google Shape;1968;p59"/>
          <p:cNvGrpSpPr/>
          <p:nvPr/>
        </p:nvGrpSpPr>
        <p:grpSpPr>
          <a:xfrm rot="-5400000">
            <a:off x="7987727" y="3811959"/>
            <a:ext cx="792042" cy="792028"/>
            <a:chOff x="3900053" y="536399"/>
            <a:chExt cx="1076436" cy="1076417"/>
          </a:xfrm>
        </p:grpSpPr>
        <p:sp>
          <p:nvSpPr>
            <p:cNvPr id="1969" name="Google Shape;1969;p59"/>
            <p:cNvSpPr/>
            <p:nvPr/>
          </p:nvSpPr>
          <p:spPr>
            <a:xfrm>
              <a:off x="3900053" y="536399"/>
              <a:ext cx="1076436" cy="1076417"/>
            </a:xfrm>
            <a:custGeom>
              <a:rect b="b" l="l" r="r" t="t"/>
              <a:pathLst>
                <a:path extrusionOk="0" h="1076417" w="1076436">
                  <a:moveTo>
                    <a:pt x="712054" y="1047058"/>
                  </a:moveTo>
                  <a:cubicBezTo>
                    <a:pt x="993186" y="950755"/>
                    <a:pt x="1143023" y="644784"/>
                    <a:pt x="1046720" y="363652"/>
                  </a:cubicBezTo>
                  <a:cubicBezTo>
                    <a:pt x="950417" y="82520"/>
                    <a:pt x="644453" y="-67310"/>
                    <a:pt x="363321" y="28986"/>
                  </a:cubicBezTo>
                  <a:cubicBezTo>
                    <a:pt x="82230" y="125275"/>
                    <a:pt x="-67614" y="431169"/>
                    <a:pt x="28612" y="712280"/>
                  </a:cubicBezTo>
                  <a:cubicBezTo>
                    <a:pt x="124901" y="993447"/>
                    <a:pt x="430879" y="1143333"/>
                    <a:pt x="712054" y="1047058"/>
                  </a:cubicBezTo>
                  <a:close/>
                  <a:moveTo>
                    <a:pt x="397752" y="129258"/>
                  </a:moveTo>
                  <a:cubicBezTo>
                    <a:pt x="623458" y="51973"/>
                    <a:pt x="869085" y="172287"/>
                    <a:pt x="946370" y="397992"/>
                  </a:cubicBezTo>
                  <a:cubicBezTo>
                    <a:pt x="1023655" y="623698"/>
                    <a:pt x="903342" y="869326"/>
                    <a:pt x="677636" y="946611"/>
                  </a:cubicBezTo>
                  <a:cubicBezTo>
                    <a:pt x="451945" y="1023889"/>
                    <a:pt x="206338" y="903596"/>
                    <a:pt x="129032" y="677918"/>
                  </a:cubicBezTo>
                  <a:cubicBezTo>
                    <a:pt x="51719" y="452220"/>
                    <a:pt x="172012" y="206585"/>
                    <a:pt x="397710" y="129272"/>
                  </a:cubicBezTo>
                  <a:cubicBezTo>
                    <a:pt x="397724" y="129265"/>
                    <a:pt x="397738" y="129265"/>
                    <a:pt x="397752" y="1292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p59"/>
            <p:cNvSpPr/>
            <p:nvPr/>
          </p:nvSpPr>
          <p:spPr>
            <a:xfrm>
              <a:off x="3935761" y="572234"/>
              <a:ext cx="1004475" cy="1004475"/>
            </a:xfrm>
            <a:custGeom>
              <a:rect b="b" l="l" r="r" t="t"/>
              <a:pathLst>
                <a:path extrusionOk="0" h="1004475" w="1004475">
                  <a:moveTo>
                    <a:pt x="502435" y="1004280"/>
                  </a:moveTo>
                  <a:cubicBezTo>
                    <a:pt x="225054" y="1004687"/>
                    <a:pt x="-132" y="780153"/>
                    <a:pt x="-532" y="502772"/>
                  </a:cubicBezTo>
                  <a:cubicBezTo>
                    <a:pt x="-939" y="225398"/>
                    <a:pt x="223595" y="212"/>
                    <a:pt x="500969" y="-195"/>
                  </a:cubicBezTo>
                  <a:cubicBezTo>
                    <a:pt x="778350" y="-601"/>
                    <a:pt x="1003536" y="223933"/>
                    <a:pt x="1003943" y="501313"/>
                  </a:cubicBezTo>
                  <a:cubicBezTo>
                    <a:pt x="1004251" y="716191"/>
                    <a:pt x="867830" y="907465"/>
                    <a:pt x="664564" y="977142"/>
                  </a:cubicBezTo>
                  <a:cubicBezTo>
                    <a:pt x="612377" y="995017"/>
                    <a:pt x="557602" y="1004189"/>
                    <a:pt x="502435" y="1004280"/>
                  </a:cubicBezTo>
                  <a:close/>
                  <a:moveTo>
                    <a:pt x="33436" y="662490"/>
                  </a:moveTo>
                  <a:cubicBezTo>
                    <a:pt x="122005" y="921175"/>
                    <a:pt x="403509" y="1059083"/>
                    <a:pt x="662194" y="970522"/>
                  </a:cubicBezTo>
                  <a:cubicBezTo>
                    <a:pt x="920879" y="881954"/>
                    <a:pt x="1058788" y="600450"/>
                    <a:pt x="970227" y="341764"/>
                  </a:cubicBezTo>
                  <a:cubicBezTo>
                    <a:pt x="881658" y="83079"/>
                    <a:pt x="600154" y="-54836"/>
                    <a:pt x="341469" y="33732"/>
                  </a:cubicBezTo>
                  <a:cubicBezTo>
                    <a:pt x="341455" y="33739"/>
                    <a:pt x="341441" y="33739"/>
                    <a:pt x="341427" y="33746"/>
                  </a:cubicBezTo>
                  <a:cubicBezTo>
                    <a:pt x="82987" y="122581"/>
                    <a:pt x="-54788" y="403839"/>
                    <a:pt x="33436" y="6624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59"/>
            <p:cNvSpPr/>
            <p:nvPr/>
          </p:nvSpPr>
          <p:spPr>
            <a:xfrm>
              <a:off x="4326762" y="782179"/>
              <a:ext cx="372161" cy="346781"/>
            </a:xfrm>
            <a:custGeom>
              <a:rect b="b" l="l" r="r" t="t"/>
              <a:pathLst>
                <a:path extrusionOk="0" h="346781" w="372161">
                  <a:moveTo>
                    <a:pt x="371318" y="203039"/>
                  </a:moveTo>
                  <a:cubicBezTo>
                    <a:pt x="370687" y="201230"/>
                    <a:pt x="368716" y="200262"/>
                    <a:pt x="366900" y="200865"/>
                  </a:cubicBezTo>
                  <a:lnTo>
                    <a:pt x="151685" y="274567"/>
                  </a:lnTo>
                  <a:cubicBezTo>
                    <a:pt x="151279" y="274707"/>
                    <a:pt x="150893" y="274925"/>
                    <a:pt x="150564" y="275198"/>
                  </a:cubicBezTo>
                  <a:cubicBezTo>
                    <a:pt x="140683" y="251412"/>
                    <a:pt x="114722" y="238607"/>
                    <a:pt x="89835" y="245255"/>
                  </a:cubicBezTo>
                  <a:lnTo>
                    <a:pt x="6666" y="2341"/>
                  </a:lnTo>
                  <a:cubicBezTo>
                    <a:pt x="6028" y="405"/>
                    <a:pt x="3939" y="-647"/>
                    <a:pt x="2003" y="-9"/>
                  </a:cubicBezTo>
                  <a:cubicBezTo>
                    <a:pt x="68" y="629"/>
                    <a:pt x="-984" y="2719"/>
                    <a:pt x="-346" y="4655"/>
                  </a:cubicBezTo>
                  <a:lnTo>
                    <a:pt x="82822" y="247499"/>
                  </a:lnTo>
                  <a:cubicBezTo>
                    <a:pt x="57942" y="258010"/>
                    <a:pt x="45403" y="285948"/>
                    <a:pt x="54071" y="311523"/>
                  </a:cubicBezTo>
                  <a:lnTo>
                    <a:pt x="54071" y="311523"/>
                  </a:lnTo>
                  <a:cubicBezTo>
                    <a:pt x="61175" y="332568"/>
                    <a:pt x="80950" y="346691"/>
                    <a:pt x="103159" y="346586"/>
                  </a:cubicBezTo>
                  <a:cubicBezTo>
                    <a:pt x="108811" y="346607"/>
                    <a:pt x="114428" y="345681"/>
                    <a:pt x="119779" y="343851"/>
                  </a:cubicBezTo>
                  <a:cubicBezTo>
                    <a:pt x="145444" y="335015"/>
                    <a:pt x="159841" y="307764"/>
                    <a:pt x="152667" y="281579"/>
                  </a:cubicBezTo>
                  <a:lnTo>
                    <a:pt x="152667" y="281579"/>
                  </a:lnTo>
                  <a:cubicBezTo>
                    <a:pt x="153060" y="281650"/>
                    <a:pt x="153467" y="281650"/>
                    <a:pt x="153859" y="281579"/>
                  </a:cubicBezTo>
                  <a:lnTo>
                    <a:pt x="369004" y="207878"/>
                  </a:lnTo>
                  <a:cubicBezTo>
                    <a:pt x="370876" y="207394"/>
                    <a:pt x="372005" y="205480"/>
                    <a:pt x="371514" y="203600"/>
                  </a:cubicBezTo>
                  <a:cubicBezTo>
                    <a:pt x="371465" y="203411"/>
                    <a:pt x="371402" y="203222"/>
                    <a:pt x="371318" y="203039"/>
                  </a:cubicBezTo>
                  <a:close/>
                  <a:moveTo>
                    <a:pt x="117534" y="336908"/>
                  </a:moveTo>
                  <a:cubicBezTo>
                    <a:pt x="94309" y="344882"/>
                    <a:pt x="69022" y="332519"/>
                    <a:pt x="61049" y="309293"/>
                  </a:cubicBezTo>
                  <a:cubicBezTo>
                    <a:pt x="53075" y="286068"/>
                    <a:pt x="65446" y="260780"/>
                    <a:pt x="88664" y="252807"/>
                  </a:cubicBezTo>
                  <a:cubicBezTo>
                    <a:pt x="111889" y="244834"/>
                    <a:pt x="137184" y="257197"/>
                    <a:pt x="145150" y="280423"/>
                  </a:cubicBezTo>
                  <a:cubicBezTo>
                    <a:pt x="145157" y="280436"/>
                    <a:pt x="145157" y="280444"/>
                    <a:pt x="145164" y="280457"/>
                  </a:cubicBezTo>
                  <a:cubicBezTo>
                    <a:pt x="153109" y="303676"/>
                    <a:pt x="140746" y="328942"/>
                    <a:pt x="117534" y="336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2" name="Google Shape;1972;p59"/>
          <p:cNvGrpSpPr/>
          <p:nvPr/>
        </p:nvGrpSpPr>
        <p:grpSpPr>
          <a:xfrm>
            <a:off x="846886" y="1316022"/>
            <a:ext cx="5341853" cy="754972"/>
            <a:chOff x="4404545" y="3307480"/>
            <a:chExt cx="782403" cy="129272"/>
          </a:xfrm>
        </p:grpSpPr>
        <p:sp>
          <p:nvSpPr>
            <p:cNvPr id="1973" name="Google Shape;1973;p59"/>
            <p:cNvSpPr/>
            <p:nvPr/>
          </p:nvSpPr>
          <p:spPr>
            <a:xfrm>
              <a:off x="4404545" y="3307480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9"/>
            <p:cNvSpPr/>
            <p:nvPr/>
          </p:nvSpPr>
          <p:spPr>
            <a:xfrm>
              <a:off x="4416033" y="3320186"/>
              <a:ext cx="93153" cy="103859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5" name="Google Shape;1975;p59"/>
          <p:cNvGrpSpPr/>
          <p:nvPr/>
        </p:nvGrpSpPr>
        <p:grpSpPr>
          <a:xfrm>
            <a:off x="863499" y="2296372"/>
            <a:ext cx="5341853" cy="754972"/>
            <a:chOff x="4404545" y="3307480"/>
            <a:chExt cx="782403" cy="129272"/>
          </a:xfrm>
        </p:grpSpPr>
        <p:sp>
          <p:nvSpPr>
            <p:cNvPr id="1976" name="Google Shape;1976;p59"/>
            <p:cNvSpPr/>
            <p:nvPr/>
          </p:nvSpPr>
          <p:spPr>
            <a:xfrm>
              <a:off x="4404545" y="3307480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9"/>
            <p:cNvSpPr/>
            <p:nvPr/>
          </p:nvSpPr>
          <p:spPr>
            <a:xfrm>
              <a:off x="4416033" y="3320186"/>
              <a:ext cx="93153" cy="103859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8" name="Google Shape;1978;p59"/>
          <p:cNvSpPr txBox="1"/>
          <p:nvPr/>
        </p:nvSpPr>
        <p:spPr>
          <a:xfrm>
            <a:off x="1598975" y="1239419"/>
            <a:ext cx="43815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Going forward: </a:t>
            </a:r>
            <a:r>
              <a:rPr lang="en"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we will work on an app that matches </a:t>
            </a:r>
            <a:r>
              <a:rPr lang="en" sz="12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study partners/groups based on academic goals, availability, and personality test</a:t>
            </a:r>
            <a:r>
              <a:rPr lang="en"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. Received really </a:t>
            </a:r>
            <a:r>
              <a:rPr b="1" lang="en"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positive</a:t>
            </a:r>
            <a:r>
              <a:rPr lang="en"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 and is something students we’re </a:t>
            </a:r>
            <a:r>
              <a:rPr b="1" lang="en"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excited</a:t>
            </a:r>
            <a:r>
              <a:rPr lang="en"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 in using. </a:t>
            </a:r>
            <a:endParaRPr sz="12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979" name="Google Shape;1979;p59"/>
          <p:cNvSpPr txBox="1"/>
          <p:nvPr/>
        </p:nvSpPr>
        <p:spPr>
          <a:xfrm>
            <a:off x="1629625" y="2253111"/>
            <a:ext cx="4381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Ethical implications: </a:t>
            </a:r>
            <a:r>
              <a:rPr lang="en"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user privacy and data, transparent matching algorithm, how to mitigate bias in matching, creating diversity in matches </a:t>
            </a:r>
            <a:r>
              <a:rPr lang="en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 </a:t>
            </a:r>
            <a:endParaRPr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grpSp>
        <p:nvGrpSpPr>
          <p:cNvPr id="1980" name="Google Shape;1980;p59"/>
          <p:cNvGrpSpPr/>
          <p:nvPr/>
        </p:nvGrpSpPr>
        <p:grpSpPr>
          <a:xfrm>
            <a:off x="863518" y="3276676"/>
            <a:ext cx="5341853" cy="1235048"/>
            <a:chOff x="4404545" y="3307480"/>
            <a:chExt cx="782403" cy="129272"/>
          </a:xfrm>
        </p:grpSpPr>
        <p:sp>
          <p:nvSpPr>
            <p:cNvPr id="1981" name="Google Shape;1981;p59"/>
            <p:cNvSpPr/>
            <p:nvPr/>
          </p:nvSpPr>
          <p:spPr>
            <a:xfrm>
              <a:off x="4404545" y="3307480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9"/>
            <p:cNvSpPr/>
            <p:nvPr/>
          </p:nvSpPr>
          <p:spPr>
            <a:xfrm>
              <a:off x="4416033" y="3320186"/>
              <a:ext cx="93153" cy="103859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3" name="Google Shape;1983;p59"/>
          <p:cNvSpPr txBox="1"/>
          <p:nvPr/>
        </p:nvSpPr>
        <p:spPr>
          <a:xfrm>
            <a:off x="1629625" y="3238401"/>
            <a:ext cx="4381500" cy="15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Who does it serve: </a:t>
            </a:r>
            <a:r>
              <a:rPr lang="en"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students with similar academic goals/interests who are interested in forming study groups/partners in classes! </a:t>
            </a:r>
            <a:r>
              <a:rPr b="1" lang="en"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 </a:t>
            </a:r>
            <a:endParaRPr b="1" sz="12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Who might it leave out: </a:t>
            </a:r>
            <a:r>
              <a:rPr lang="en"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students that don’t have the resources to use an app, with disabilities, who would not like being matched by an algorithm</a:t>
            </a:r>
            <a:endParaRPr sz="12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grpSp>
        <p:nvGrpSpPr>
          <p:cNvPr id="1984" name="Google Shape;1984;p59"/>
          <p:cNvGrpSpPr/>
          <p:nvPr/>
        </p:nvGrpSpPr>
        <p:grpSpPr>
          <a:xfrm>
            <a:off x="7045593" y="1895877"/>
            <a:ext cx="1454015" cy="1433219"/>
            <a:chOff x="1752137" y="4266608"/>
            <a:chExt cx="378512" cy="374756"/>
          </a:xfrm>
        </p:grpSpPr>
        <p:sp>
          <p:nvSpPr>
            <p:cNvPr id="1985" name="Google Shape;1985;p59"/>
            <p:cNvSpPr/>
            <p:nvPr/>
          </p:nvSpPr>
          <p:spPr>
            <a:xfrm>
              <a:off x="1752400" y="4382020"/>
              <a:ext cx="171163" cy="82220"/>
            </a:xfrm>
            <a:custGeom>
              <a:rect b="b" l="l" r="r" t="t"/>
              <a:pathLst>
                <a:path extrusionOk="0" h="3131" w="6518">
                  <a:moveTo>
                    <a:pt x="6518" y="1"/>
                  </a:moveTo>
                  <a:lnTo>
                    <a:pt x="5092" y="125"/>
                  </a:lnTo>
                  <a:cubicBezTo>
                    <a:pt x="3226" y="278"/>
                    <a:pt x="1474" y="1082"/>
                    <a:pt x="154" y="2412"/>
                  </a:cubicBezTo>
                  <a:cubicBezTo>
                    <a:pt x="1" y="2565"/>
                    <a:pt x="96" y="2833"/>
                    <a:pt x="316" y="2853"/>
                  </a:cubicBezTo>
                  <a:lnTo>
                    <a:pt x="3398" y="3130"/>
                  </a:lnTo>
                  <a:lnTo>
                    <a:pt x="6518" y="1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9"/>
            <p:cNvSpPr/>
            <p:nvPr/>
          </p:nvSpPr>
          <p:spPr>
            <a:xfrm>
              <a:off x="1931834" y="4472250"/>
              <a:ext cx="81957" cy="169114"/>
            </a:xfrm>
            <a:custGeom>
              <a:rect b="b" l="l" r="r" t="t"/>
              <a:pathLst>
                <a:path extrusionOk="0" h="6440" w="3121">
                  <a:moveTo>
                    <a:pt x="3121" y="0"/>
                  </a:moveTo>
                  <a:lnTo>
                    <a:pt x="1" y="3120"/>
                  </a:lnTo>
                  <a:lnTo>
                    <a:pt x="269" y="6202"/>
                  </a:lnTo>
                  <a:cubicBezTo>
                    <a:pt x="281" y="6348"/>
                    <a:pt x="404" y="6439"/>
                    <a:pt x="530" y="6439"/>
                  </a:cubicBezTo>
                  <a:cubicBezTo>
                    <a:pt x="593" y="6439"/>
                    <a:pt x="657" y="6416"/>
                    <a:pt x="709" y="6365"/>
                  </a:cubicBezTo>
                  <a:cubicBezTo>
                    <a:pt x="2039" y="5044"/>
                    <a:pt x="2843" y="3293"/>
                    <a:pt x="3006" y="1426"/>
                  </a:cubicBezTo>
                  <a:lnTo>
                    <a:pt x="3121" y="0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9"/>
            <p:cNvSpPr/>
            <p:nvPr/>
          </p:nvSpPr>
          <p:spPr>
            <a:xfrm>
              <a:off x="1752137" y="4386537"/>
              <a:ext cx="123685" cy="71664"/>
            </a:xfrm>
            <a:custGeom>
              <a:rect b="b" l="l" r="r" t="t"/>
              <a:pathLst>
                <a:path extrusionOk="0" h="2729" w="4710">
                  <a:moveTo>
                    <a:pt x="4710" y="1"/>
                  </a:moveTo>
                  <a:lnTo>
                    <a:pt x="4710" y="1"/>
                  </a:lnTo>
                  <a:cubicBezTo>
                    <a:pt x="2987" y="221"/>
                    <a:pt x="1389" y="1015"/>
                    <a:pt x="164" y="2240"/>
                  </a:cubicBezTo>
                  <a:cubicBezTo>
                    <a:pt x="1" y="2393"/>
                    <a:pt x="106" y="2661"/>
                    <a:pt x="317" y="2681"/>
                  </a:cubicBezTo>
                  <a:lnTo>
                    <a:pt x="776" y="2728"/>
                  </a:lnTo>
                  <a:cubicBezTo>
                    <a:pt x="633" y="2614"/>
                    <a:pt x="613" y="2403"/>
                    <a:pt x="747" y="2269"/>
                  </a:cubicBezTo>
                  <a:cubicBezTo>
                    <a:pt x="1838" y="1178"/>
                    <a:pt x="3207" y="393"/>
                    <a:pt x="4710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9"/>
            <p:cNvSpPr/>
            <p:nvPr/>
          </p:nvSpPr>
          <p:spPr>
            <a:xfrm>
              <a:off x="1931834" y="4539108"/>
              <a:ext cx="23897" cy="102256"/>
            </a:xfrm>
            <a:custGeom>
              <a:rect b="b" l="l" r="r" t="t"/>
              <a:pathLst>
                <a:path extrusionOk="0" h="3894" w="910">
                  <a:moveTo>
                    <a:pt x="575" y="0"/>
                  </a:moveTo>
                  <a:lnTo>
                    <a:pt x="1" y="574"/>
                  </a:lnTo>
                  <a:lnTo>
                    <a:pt x="269" y="3656"/>
                  </a:lnTo>
                  <a:cubicBezTo>
                    <a:pt x="281" y="3802"/>
                    <a:pt x="404" y="3893"/>
                    <a:pt x="530" y="3893"/>
                  </a:cubicBezTo>
                  <a:cubicBezTo>
                    <a:pt x="593" y="3893"/>
                    <a:pt x="657" y="3870"/>
                    <a:pt x="709" y="3819"/>
                  </a:cubicBezTo>
                  <a:cubicBezTo>
                    <a:pt x="776" y="3752"/>
                    <a:pt x="843" y="3685"/>
                    <a:pt x="910" y="3618"/>
                  </a:cubicBezTo>
                  <a:cubicBezTo>
                    <a:pt x="891" y="3579"/>
                    <a:pt x="891" y="3551"/>
                    <a:pt x="881" y="3512"/>
                  </a:cubicBezTo>
                  <a:lnTo>
                    <a:pt x="575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9"/>
            <p:cNvSpPr/>
            <p:nvPr/>
          </p:nvSpPr>
          <p:spPr>
            <a:xfrm>
              <a:off x="1823512" y="4266608"/>
              <a:ext cx="307137" cy="305115"/>
            </a:xfrm>
            <a:custGeom>
              <a:rect b="b" l="l" r="r" t="t"/>
              <a:pathLst>
                <a:path extrusionOk="0" h="11619" w="11696">
                  <a:moveTo>
                    <a:pt x="11451" y="0"/>
                  </a:moveTo>
                  <a:cubicBezTo>
                    <a:pt x="11428" y="0"/>
                    <a:pt x="11404" y="4"/>
                    <a:pt x="11380" y="12"/>
                  </a:cubicBezTo>
                  <a:lnTo>
                    <a:pt x="8920" y="730"/>
                  </a:lnTo>
                  <a:lnTo>
                    <a:pt x="7102" y="1257"/>
                  </a:lnTo>
                  <a:cubicBezTo>
                    <a:pt x="6949" y="1304"/>
                    <a:pt x="6815" y="1381"/>
                    <a:pt x="6710" y="1496"/>
                  </a:cubicBezTo>
                  <a:lnTo>
                    <a:pt x="87" y="8119"/>
                  </a:lnTo>
                  <a:cubicBezTo>
                    <a:pt x="1" y="8205"/>
                    <a:pt x="1" y="8339"/>
                    <a:pt x="87" y="8425"/>
                  </a:cubicBezTo>
                  <a:lnTo>
                    <a:pt x="1408" y="9745"/>
                  </a:lnTo>
                  <a:lnTo>
                    <a:pt x="1896" y="10234"/>
                  </a:lnTo>
                  <a:lnTo>
                    <a:pt x="3217" y="11554"/>
                  </a:lnTo>
                  <a:cubicBezTo>
                    <a:pt x="3260" y="11597"/>
                    <a:pt x="3319" y="11619"/>
                    <a:pt x="3379" y="11619"/>
                  </a:cubicBezTo>
                  <a:cubicBezTo>
                    <a:pt x="3439" y="11619"/>
                    <a:pt x="3499" y="11597"/>
                    <a:pt x="3542" y="11554"/>
                  </a:cubicBezTo>
                  <a:lnTo>
                    <a:pt x="7246" y="7841"/>
                  </a:lnTo>
                  <a:lnTo>
                    <a:pt x="10136" y="4970"/>
                  </a:lnTo>
                  <a:cubicBezTo>
                    <a:pt x="10260" y="4845"/>
                    <a:pt x="10346" y="4692"/>
                    <a:pt x="10394" y="4530"/>
                  </a:cubicBezTo>
                  <a:lnTo>
                    <a:pt x="11638" y="271"/>
                  </a:lnTo>
                  <a:cubicBezTo>
                    <a:pt x="11696" y="132"/>
                    <a:pt x="11585" y="0"/>
                    <a:pt x="1145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9"/>
            <p:cNvSpPr/>
            <p:nvPr/>
          </p:nvSpPr>
          <p:spPr>
            <a:xfrm>
              <a:off x="1823512" y="4266686"/>
              <a:ext cx="306507" cy="227963"/>
            </a:xfrm>
            <a:custGeom>
              <a:rect b="b" l="l" r="r" t="t"/>
              <a:pathLst>
                <a:path extrusionOk="0" h="8681" w="11672">
                  <a:moveTo>
                    <a:pt x="11449" y="0"/>
                  </a:moveTo>
                  <a:cubicBezTo>
                    <a:pt x="11430" y="0"/>
                    <a:pt x="11410" y="3"/>
                    <a:pt x="11390" y="9"/>
                  </a:cubicBezTo>
                  <a:lnTo>
                    <a:pt x="7083" y="1263"/>
                  </a:lnTo>
                  <a:cubicBezTo>
                    <a:pt x="6949" y="1301"/>
                    <a:pt x="6825" y="1378"/>
                    <a:pt x="6729" y="1474"/>
                  </a:cubicBezTo>
                  <a:lnTo>
                    <a:pt x="87" y="8116"/>
                  </a:lnTo>
                  <a:cubicBezTo>
                    <a:pt x="1" y="8192"/>
                    <a:pt x="1" y="8326"/>
                    <a:pt x="87" y="8412"/>
                  </a:cubicBezTo>
                  <a:lnTo>
                    <a:pt x="355" y="8680"/>
                  </a:lnTo>
                  <a:lnTo>
                    <a:pt x="1101" y="7934"/>
                  </a:lnTo>
                  <a:lnTo>
                    <a:pt x="7064" y="1971"/>
                  </a:lnTo>
                  <a:cubicBezTo>
                    <a:pt x="7150" y="1885"/>
                    <a:pt x="7265" y="1818"/>
                    <a:pt x="7389" y="1780"/>
                  </a:cubicBezTo>
                  <a:lnTo>
                    <a:pt x="11552" y="565"/>
                  </a:lnTo>
                  <a:lnTo>
                    <a:pt x="11638" y="258"/>
                  </a:lnTo>
                  <a:cubicBezTo>
                    <a:pt x="11672" y="126"/>
                    <a:pt x="11575" y="0"/>
                    <a:pt x="11449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9"/>
            <p:cNvSpPr/>
            <p:nvPr/>
          </p:nvSpPr>
          <p:spPr>
            <a:xfrm>
              <a:off x="1978078" y="4353633"/>
              <a:ext cx="64127" cy="64101"/>
            </a:xfrm>
            <a:custGeom>
              <a:rect b="b" l="l" r="r" t="t"/>
              <a:pathLst>
                <a:path extrusionOk="0" h="2441" w="2442">
                  <a:moveTo>
                    <a:pt x="1226" y="0"/>
                  </a:moveTo>
                  <a:cubicBezTo>
                    <a:pt x="546" y="0"/>
                    <a:pt x="1" y="546"/>
                    <a:pt x="1" y="1216"/>
                  </a:cubicBezTo>
                  <a:cubicBezTo>
                    <a:pt x="1" y="1895"/>
                    <a:pt x="546" y="2441"/>
                    <a:pt x="1226" y="2441"/>
                  </a:cubicBezTo>
                  <a:cubicBezTo>
                    <a:pt x="1896" y="2441"/>
                    <a:pt x="2441" y="1895"/>
                    <a:pt x="2441" y="1216"/>
                  </a:cubicBezTo>
                  <a:cubicBezTo>
                    <a:pt x="2441" y="546"/>
                    <a:pt x="1896" y="0"/>
                    <a:pt x="1226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9"/>
            <p:cNvSpPr/>
            <p:nvPr/>
          </p:nvSpPr>
          <p:spPr>
            <a:xfrm>
              <a:off x="1978078" y="4353660"/>
              <a:ext cx="39731" cy="64206"/>
            </a:xfrm>
            <a:custGeom>
              <a:rect b="b" l="l" r="r" t="t"/>
              <a:pathLst>
                <a:path extrusionOk="0" h="2445" w="1513">
                  <a:moveTo>
                    <a:pt x="1215" y="1"/>
                  </a:moveTo>
                  <a:cubicBezTo>
                    <a:pt x="559" y="1"/>
                    <a:pt x="1" y="533"/>
                    <a:pt x="1" y="1224"/>
                  </a:cubicBezTo>
                  <a:cubicBezTo>
                    <a:pt x="1" y="1911"/>
                    <a:pt x="566" y="2444"/>
                    <a:pt x="1226" y="2444"/>
                  </a:cubicBezTo>
                  <a:cubicBezTo>
                    <a:pt x="1320" y="2444"/>
                    <a:pt x="1416" y="2434"/>
                    <a:pt x="1513" y="2411"/>
                  </a:cubicBezTo>
                  <a:cubicBezTo>
                    <a:pt x="584" y="2181"/>
                    <a:pt x="259" y="1033"/>
                    <a:pt x="939" y="353"/>
                  </a:cubicBezTo>
                  <a:cubicBezTo>
                    <a:pt x="1092" y="200"/>
                    <a:pt x="1293" y="85"/>
                    <a:pt x="1513" y="38"/>
                  </a:cubicBezTo>
                  <a:cubicBezTo>
                    <a:pt x="1412" y="13"/>
                    <a:pt x="1313" y="1"/>
                    <a:pt x="1215" y="1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9"/>
            <p:cNvSpPr/>
            <p:nvPr/>
          </p:nvSpPr>
          <p:spPr>
            <a:xfrm>
              <a:off x="1815476" y="4497381"/>
              <a:ext cx="82955" cy="82404"/>
            </a:xfrm>
            <a:custGeom>
              <a:rect b="b" l="l" r="r" t="t"/>
              <a:pathLst>
                <a:path extrusionOk="0" h="3138" w="3159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1063" y="2096"/>
                  </a:lnTo>
                  <a:lnTo>
                    <a:pt x="2010" y="3044"/>
                  </a:lnTo>
                  <a:cubicBezTo>
                    <a:pt x="2073" y="3106"/>
                    <a:pt x="2154" y="3137"/>
                    <a:pt x="2235" y="3137"/>
                  </a:cubicBezTo>
                  <a:cubicBezTo>
                    <a:pt x="2317" y="3137"/>
                    <a:pt x="2398" y="3106"/>
                    <a:pt x="2460" y="3044"/>
                  </a:cubicBezTo>
                  <a:lnTo>
                    <a:pt x="3159" y="2345"/>
                  </a:lnTo>
                  <a:lnTo>
                    <a:pt x="2231" y="1417"/>
                  </a:lnTo>
                  <a:lnTo>
                    <a:pt x="1742" y="929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9"/>
            <p:cNvSpPr/>
            <p:nvPr/>
          </p:nvSpPr>
          <p:spPr>
            <a:xfrm>
              <a:off x="1815476" y="4497381"/>
              <a:ext cx="32195" cy="35950"/>
            </a:xfrm>
            <a:custGeom>
              <a:rect b="b" l="l" r="r" t="t"/>
              <a:pathLst>
                <a:path extrusionOk="0" h="1369" w="1226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345" y="1369"/>
                  </a:lnTo>
                  <a:cubicBezTo>
                    <a:pt x="355" y="1302"/>
                    <a:pt x="393" y="1245"/>
                    <a:pt x="441" y="1197"/>
                  </a:cubicBezTo>
                  <a:lnTo>
                    <a:pt x="1226" y="412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9"/>
            <p:cNvSpPr/>
            <p:nvPr/>
          </p:nvSpPr>
          <p:spPr>
            <a:xfrm>
              <a:off x="1823512" y="4463952"/>
              <a:ext cx="108349" cy="107719"/>
            </a:xfrm>
            <a:custGeom>
              <a:rect b="b" l="l" r="r" t="t"/>
              <a:pathLst>
                <a:path extrusionOk="0" h="4102" w="4126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24"/>
                    <a:pt x="87" y="900"/>
                  </a:cubicBezTo>
                  <a:lnTo>
                    <a:pt x="1408" y="2230"/>
                  </a:lnTo>
                  <a:lnTo>
                    <a:pt x="1896" y="2719"/>
                  </a:lnTo>
                  <a:lnTo>
                    <a:pt x="3217" y="4030"/>
                  </a:lnTo>
                  <a:cubicBezTo>
                    <a:pt x="3260" y="4078"/>
                    <a:pt x="3319" y="4101"/>
                    <a:pt x="3379" y="4101"/>
                  </a:cubicBezTo>
                  <a:cubicBezTo>
                    <a:pt x="3439" y="4101"/>
                    <a:pt x="3499" y="4078"/>
                    <a:pt x="3542" y="4030"/>
                  </a:cubicBezTo>
                  <a:lnTo>
                    <a:pt x="4126" y="3446"/>
                  </a:lnTo>
                  <a:lnTo>
                    <a:pt x="2652" y="1962"/>
                  </a:lnTo>
                  <a:lnTo>
                    <a:pt x="2164" y="1484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9"/>
            <p:cNvSpPr/>
            <p:nvPr/>
          </p:nvSpPr>
          <p:spPr>
            <a:xfrm>
              <a:off x="1823512" y="4463952"/>
              <a:ext cx="28939" cy="30698"/>
            </a:xfrm>
            <a:custGeom>
              <a:rect b="b" l="l" r="r" t="t"/>
              <a:pathLst>
                <a:path extrusionOk="0" h="1169" w="1102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14"/>
                    <a:pt x="87" y="900"/>
                  </a:cubicBezTo>
                  <a:lnTo>
                    <a:pt x="345" y="1168"/>
                  </a:lnTo>
                  <a:lnTo>
                    <a:pt x="1101" y="41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9"/>
            <p:cNvSpPr/>
            <p:nvPr/>
          </p:nvSpPr>
          <p:spPr>
            <a:xfrm>
              <a:off x="1776034" y="4536981"/>
              <a:ext cx="33692" cy="30724"/>
            </a:xfrm>
            <a:custGeom>
              <a:rect b="b" l="l" r="r" t="t"/>
              <a:pathLst>
                <a:path extrusionOk="0" h="1170" w="1283">
                  <a:moveTo>
                    <a:pt x="976" y="1"/>
                  </a:moveTo>
                  <a:cubicBezTo>
                    <a:pt x="924" y="1"/>
                    <a:pt x="871" y="22"/>
                    <a:pt x="823" y="72"/>
                  </a:cubicBezTo>
                  <a:lnTo>
                    <a:pt x="86" y="799"/>
                  </a:lnTo>
                  <a:cubicBezTo>
                    <a:pt x="0" y="885"/>
                    <a:pt x="0" y="1019"/>
                    <a:pt x="86" y="1105"/>
                  </a:cubicBezTo>
                  <a:cubicBezTo>
                    <a:pt x="129" y="1148"/>
                    <a:pt x="184" y="1170"/>
                    <a:pt x="239" y="1170"/>
                  </a:cubicBezTo>
                  <a:cubicBezTo>
                    <a:pt x="294" y="1170"/>
                    <a:pt x="349" y="1148"/>
                    <a:pt x="393" y="1105"/>
                  </a:cubicBezTo>
                  <a:lnTo>
                    <a:pt x="1129" y="378"/>
                  </a:lnTo>
                  <a:cubicBezTo>
                    <a:pt x="1283" y="217"/>
                    <a:pt x="1141" y="1"/>
                    <a:pt x="976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9"/>
            <p:cNvSpPr/>
            <p:nvPr/>
          </p:nvSpPr>
          <p:spPr>
            <a:xfrm>
              <a:off x="1794862" y="4555730"/>
              <a:ext cx="33508" cy="30567"/>
            </a:xfrm>
            <a:custGeom>
              <a:rect b="b" l="l" r="r" t="t"/>
              <a:pathLst>
                <a:path extrusionOk="0" h="1164" w="1276">
                  <a:moveTo>
                    <a:pt x="962" y="0"/>
                  </a:moveTo>
                  <a:cubicBezTo>
                    <a:pt x="912" y="0"/>
                    <a:pt x="861" y="19"/>
                    <a:pt x="814" y="66"/>
                  </a:cubicBezTo>
                  <a:lnTo>
                    <a:pt x="87" y="793"/>
                  </a:lnTo>
                  <a:cubicBezTo>
                    <a:pt x="1" y="879"/>
                    <a:pt x="1" y="1013"/>
                    <a:pt x="87" y="1099"/>
                  </a:cubicBezTo>
                  <a:cubicBezTo>
                    <a:pt x="125" y="1142"/>
                    <a:pt x="180" y="1164"/>
                    <a:pt x="235" y="1164"/>
                  </a:cubicBezTo>
                  <a:cubicBezTo>
                    <a:pt x="290" y="1164"/>
                    <a:pt x="345" y="1142"/>
                    <a:pt x="384" y="1099"/>
                  </a:cubicBezTo>
                  <a:lnTo>
                    <a:pt x="1121" y="372"/>
                  </a:lnTo>
                  <a:cubicBezTo>
                    <a:pt x="1275" y="217"/>
                    <a:pt x="1129" y="0"/>
                    <a:pt x="962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59"/>
            <p:cNvSpPr/>
            <p:nvPr/>
          </p:nvSpPr>
          <p:spPr>
            <a:xfrm>
              <a:off x="1832309" y="4593125"/>
              <a:ext cx="33481" cy="30619"/>
            </a:xfrm>
            <a:custGeom>
              <a:rect b="b" l="l" r="r" t="t"/>
              <a:pathLst>
                <a:path extrusionOk="0" h="1166" w="1275">
                  <a:moveTo>
                    <a:pt x="965" y="1"/>
                  </a:moveTo>
                  <a:cubicBezTo>
                    <a:pt x="914" y="1"/>
                    <a:pt x="861" y="21"/>
                    <a:pt x="814" y="68"/>
                  </a:cubicBezTo>
                  <a:lnTo>
                    <a:pt x="87" y="795"/>
                  </a:lnTo>
                  <a:cubicBezTo>
                    <a:pt x="1" y="881"/>
                    <a:pt x="1" y="1015"/>
                    <a:pt x="87" y="1101"/>
                  </a:cubicBezTo>
                  <a:cubicBezTo>
                    <a:pt x="125" y="1144"/>
                    <a:pt x="178" y="1166"/>
                    <a:pt x="232" y="1166"/>
                  </a:cubicBezTo>
                  <a:cubicBezTo>
                    <a:pt x="286" y="1166"/>
                    <a:pt x="341" y="1144"/>
                    <a:pt x="384" y="1101"/>
                  </a:cubicBezTo>
                  <a:lnTo>
                    <a:pt x="1121" y="374"/>
                  </a:lnTo>
                  <a:cubicBezTo>
                    <a:pt x="1275" y="213"/>
                    <a:pt x="1131" y="1"/>
                    <a:pt x="965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59"/>
            <p:cNvSpPr/>
            <p:nvPr/>
          </p:nvSpPr>
          <p:spPr>
            <a:xfrm>
              <a:off x="1813480" y="4574322"/>
              <a:ext cx="33665" cy="30645"/>
            </a:xfrm>
            <a:custGeom>
              <a:rect b="b" l="l" r="r" t="t"/>
              <a:pathLst>
                <a:path extrusionOk="0" h="1167" w="1282">
                  <a:moveTo>
                    <a:pt x="971" y="0"/>
                  </a:moveTo>
                  <a:cubicBezTo>
                    <a:pt x="921" y="0"/>
                    <a:pt x="869" y="20"/>
                    <a:pt x="823" y="66"/>
                  </a:cubicBezTo>
                  <a:lnTo>
                    <a:pt x="86" y="803"/>
                  </a:lnTo>
                  <a:cubicBezTo>
                    <a:pt x="0" y="889"/>
                    <a:pt x="0" y="1023"/>
                    <a:pt x="86" y="1109"/>
                  </a:cubicBezTo>
                  <a:cubicBezTo>
                    <a:pt x="129" y="1147"/>
                    <a:pt x="184" y="1166"/>
                    <a:pt x="239" y="1166"/>
                  </a:cubicBezTo>
                  <a:cubicBezTo>
                    <a:pt x="294" y="1166"/>
                    <a:pt x="349" y="1147"/>
                    <a:pt x="392" y="1109"/>
                  </a:cubicBezTo>
                  <a:lnTo>
                    <a:pt x="1120" y="372"/>
                  </a:lnTo>
                  <a:cubicBezTo>
                    <a:pt x="1282" y="217"/>
                    <a:pt x="1138" y="0"/>
                    <a:pt x="97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9"/>
            <p:cNvSpPr/>
            <p:nvPr/>
          </p:nvSpPr>
          <p:spPr>
            <a:xfrm>
              <a:off x="2057751" y="4266686"/>
              <a:ext cx="72241" cy="71375"/>
            </a:xfrm>
            <a:custGeom>
              <a:rect b="b" l="l" r="r" t="t"/>
              <a:pathLst>
                <a:path extrusionOk="0" h="2718" w="2751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0" y="727"/>
                  </a:lnTo>
                  <a:lnTo>
                    <a:pt x="1991" y="2718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59"/>
            <p:cNvSpPr/>
            <p:nvPr/>
          </p:nvSpPr>
          <p:spPr>
            <a:xfrm>
              <a:off x="2057751" y="4266686"/>
              <a:ext cx="72241" cy="31171"/>
            </a:xfrm>
            <a:custGeom>
              <a:rect b="b" l="l" r="r" t="t"/>
              <a:pathLst>
                <a:path extrusionOk="0" h="1187" w="2751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1656" y="249"/>
                  </a:lnTo>
                  <a:lnTo>
                    <a:pt x="0" y="727"/>
                  </a:lnTo>
                  <a:lnTo>
                    <a:pt x="469" y="1187"/>
                  </a:lnTo>
                  <a:lnTo>
                    <a:pt x="2623" y="565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59"/>
            <p:cNvSpPr/>
            <p:nvPr/>
          </p:nvSpPr>
          <p:spPr>
            <a:xfrm>
              <a:off x="1839347" y="4424299"/>
              <a:ext cx="132981" cy="131353"/>
            </a:xfrm>
            <a:custGeom>
              <a:rect b="b" l="l" r="r" t="t"/>
              <a:pathLst>
                <a:path extrusionOk="0" h="5002" w="5064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9"/>
            <p:cNvSpPr/>
            <p:nvPr/>
          </p:nvSpPr>
          <p:spPr>
            <a:xfrm>
              <a:off x="1839347" y="4424299"/>
              <a:ext cx="132981" cy="131353"/>
            </a:xfrm>
            <a:custGeom>
              <a:rect b="b" l="l" r="r" t="t"/>
              <a:pathLst>
                <a:path extrusionOk="0" h="5002" w="5064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59"/>
            <p:cNvSpPr/>
            <p:nvPr/>
          </p:nvSpPr>
          <p:spPr>
            <a:xfrm>
              <a:off x="1839609" y="4424378"/>
              <a:ext cx="130696" cy="131090"/>
            </a:xfrm>
            <a:custGeom>
              <a:rect b="b" l="l" r="r" t="t"/>
              <a:pathLst>
                <a:path extrusionOk="0" h="4992" w="4977">
                  <a:moveTo>
                    <a:pt x="4672" y="0"/>
                  </a:moveTo>
                  <a:cubicBezTo>
                    <a:pt x="4587" y="0"/>
                    <a:pt x="4503" y="34"/>
                    <a:pt x="4441" y="101"/>
                  </a:cubicBezTo>
                  <a:lnTo>
                    <a:pt x="125" y="4407"/>
                  </a:lnTo>
                  <a:cubicBezTo>
                    <a:pt x="0" y="4541"/>
                    <a:pt x="0" y="4752"/>
                    <a:pt x="125" y="4876"/>
                  </a:cubicBezTo>
                  <a:lnTo>
                    <a:pt x="144" y="4895"/>
                  </a:lnTo>
                  <a:cubicBezTo>
                    <a:pt x="211" y="4962"/>
                    <a:pt x="288" y="4991"/>
                    <a:pt x="374" y="4991"/>
                  </a:cubicBezTo>
                  <a:cubicBezTo>
                    <a:pt x="288" y="4867"/>
                    <a:pt x="307" y="4694"/>
                    <a:pt x="422" y="4589"/>
                  </a:cubicBezTo>
                  <a:lnTo>
                    <a:pt x="4738" y="273"/>
                  </a:lnTo>
                  <a:cubicBezTo>
                    <a:pt x="4795" y="206"/>
                    <a:pt x="4881" y="177"/>
                    <a:pt x="4977" y="177"/>
                  </a:cubicBezTo>
                  <a:cubicBezTo>
                    <a:pt x="4958" y="158"/>
                    <a:pt x="4948" y="139"/>
                    <a:pt x="4929" y="120"/>
                  </a:cubicBezTo>
                  <a:lnTo>
                    <a:pt x="4910" y="101"/>
                  </a:lnTo>
                  <a:cubicBezTo>
                    <a:pt x="4843" y="34"/>
                    <a:pt x="4757" y="0"/>
                    <a:pt x="46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6" name="Google Shape;2006;p59"/>
          <p:cNvSpPr/>
          <p:nvPr/>
        </p:nvSpPr>
        <p:spPr>
          <a:xfrm>
            <a:off x="962963" y="2370589"/>
            <a:ext cx="636003" cy="606560"/>
          </a:xfrm>
          <a:custGeom>
            <a:rect b="b" l="l" r="r" t="t"/>
            <a:pathLst>
              <a:path extrusionOk="0" h="2563" w="2664">
                <a:moveTo>
                  <a:pt x="1382" y="1"/>
                </a:moveTo>
                <a:cubicBezTo>
                  <a:pt x="864" y="1"/>
                  <a:pt x="398" y="313"/>
                  <a:pt x="199" y="792"/>
                </a:cubicBezTo>
                <a:cubicBezTo>
                  <a:pt x="0" y="1270"/>
                  <a:pt x="109" y="1821"/>
                  <a:pt x="476" y="2188"/>
                </a:cubicBezTo>
                <a:cubicBezTo>
                  <a:pt x="721" y="2433"/>
                  <a:pt x="1048" y="2563"/>
                  <a:pt x="1381" y="2563"/>
                </a:cubicBezTo>
                <a:cubicBezTo>
                  <a:pt x="1547" y="2563"/>
                  <a:pt x="1713" y="2531"/>
                  <a:pt x="1872" y="2465"/>
                </a:cubicBezTo>
                <a:cubicBezTo>
                  <a:pt x="2351" y="2268"/>
                  <a:pt x="2663" y="1800"/>
                  <a:pt x="2663" y="1282"/>
                </a:cubicBezTo>
                <a:cubicBezTo>
                  <a:pt x="2663" y="574"/>
                  <a:pt x="2090" y="1"/>
                  <a:pt x="1382" y="1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59"/>
          <p:cNvSpPr/>
          <p:nvPr/>
        </p:nvSpPr>
        <p:spPr>
          <a:xfrm>
            <a:off x="962963" y="1390226"/>
            <a:ext cx="636003" cy="606560"/>
          </a:xfrm>
          <a:custGeom>
            <a:rect b="b" l="l" r="r" t="t"/>
            <a:pathLst>
              <a:path extrusionOk="0" h="2563" w="2664">
                <a:moveTo>
                  <a:pt x="1382" y="1"/>
                </a:moveTo>
                <a:cubicBezTo>
                  <a:pt x="864" y="1"/>
                  <a:pt x="398" y="313"/>
                  <a:pt x="199" y="792"/>
                </a:cubicBezTo>
                <a:cubicBezTo>
                  <a:pt x="0" y="1270"/>
                  <a:pt x="109" y="1821"/>
                  <a:pt x="476" y="2188"/>
                </a:cubicBezTo>
                <a:cubicBezTo>
                  <a:pt x="721" y="2433"/>
                  <a:pt x="1048" y="2563"/>
                  <a:pt x="1381" y="2563"/>
                </a:cubicBezTo>
                <a:cubicBezTo>
                  <a:pt x="1547" y="2563"/>
                  <a:pt x="1713" y="2531"/>
                  <a:pt x="1872" y="2465"/>
                </a:cubicBezTo>
                <a:cubicBezTo>
                  <a:pt x="2351" y="2268"/>
                  <a:pt x="2663" y="1800"/>
                  <a:pt x="2663" y="1282"/>
                </a:cubicBezTo>
                <a:cubicBezTo>
                  <a:pt x="2663" y="574"/>
                  <a:pt x="2090" y="1"/>
                  <a:pt x="1382" y="1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59"/>
          <p:cNvSpPr/>
          <p:nvPr/>
        </p:nvSpPr>
        <p:spPr>
          <a:xfrm>
            <a:off x="962963" y="3350939"/>
            <a:ext cx="636003" cy="606560"/>
          </a:xfrm>
          <a:custGeom>
            <a:rect b="b" l="l" r="r" t="t"/>
            <a:pathLst>
              <a:path extrusionOk="0" h="2563" w="2664">
                <a:moveTo>
                  <a:pt x="1382" y="1"/>
                </a:moveTo>
                <a:cubicBezTo>
                  <a:pt x="864" y="1"/>
                  <a:pt x="398" y="313"/>
                  <a:pt x="199" y="792"/>
                </a:cubicBezTo>
                <a:cubicBezTo>
                  <a:pt x="0" y="1270"/>
                  <a:pt x="109" y="1821"/>
                  <a:pt x="476" y="2188"/>
                </a:cubicBezTo>
                <a:cubicBezTo>
                  <a:pt x="721" y="2433"/>
                  <a:pt x="1048" y="2563"/>
                  <a:pt x="1381" y="2563"/>
                </a:cubicBezTo>
                <a:cubicBezTo>
                  <a:pt x="1547" y="2563"/>
                  <a:pt x="1713" y="2531"/>
                  <a:pt x="1872" y="2465"/>
                </a:cubicBezTo>
                <a:cubicBezTo>
                  <a:pt x="2351" y="2268"/>
                  <a:pt x="2663" y="1800"/>
                  <a:pt x="2663" y="1282"/>
                </a:cubicBezTo>
                <a:cubicBezTo>
                  <a:pt x="2663" y="574"/>
                  <a:pt x="2090" y="1"/>
                  <a:pt x="1382" y="1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3" name="Google Shape;2013;p60"/>
          <p:cNvCxnSpPr/>
          <p:nvPr/>
        </p:nvCxnSpPr>
        <p:spPr>
          <a:xfrm>
            <a:off x="697800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4" name="Google Shape;2014;p60"/>
          <p:cNvSpPr/>
          <p:nvPr/>
        </p:nvSpPr>
        <p:spPr>
          <a:xfrm rot="1008355">
            <a:off x="4008582" y="-1649546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5" name="Google Shape;2015;p60"/>
          <p:cNvSpPr/>
          <p:nvPr/>
        </p:nvSpPr>
        <p:spPr>
          <a:xfrm>
            <a:off x="299980" y="1392261"/>
            <a:ext cx="99476" cy="108444"/>
          </a:xfrm>
          <a:custGeom>
            <a:rect b="b" l="l" r="r" t="t"/>
            <a:pathLst>
              <a:path extrusionOk="0" h="147543" w="135342">
                <a:moveTo>
                  <a:pt x="13494" y="143148"/>
                </a:moveTo>
                <a:cubicBezTo>
                  <a:pt x="4701" y="137959"/>
                  <a:pt x="-643" y="128464"/>
                  <a:pt x="-531" y="118253"/>
                </a:cubicBezTo>
                <a:lnTo>
                  <a:pt x="-531" y="28563"/>
                </a:lnTo>
                <a:cubicBezTo>
                  <a:pt x="-573" y="12722"/>
                  <a:pt x="12232" y="-153"/>
                  <a:pt x="28073" y="-195"/>
                </a:cubicBezTo>
                <a:cubicBezTo>
                  <a:pt x="33150" y="-209"/>
                  <a:pt x="38136" y="1123"/>
                  <a:pt x="42526" y="3669"/>
                </a:cubicBezTo>
                <a:lnTo>
                  <a:pt x="120505" y="48689"/>
                </a:lnTo>
                <a:cubicBezTo>
                  <a:pt x="134257" y="56712"/>
                  <a:pt x="138899" y="74362"/>
                  <a:pt x="130877" y="88107"/>
                </a:cubicBezTo>
                <a:cubicBezTo>
                  <a:pt x="128373" y="92399"/>
                  <a:pt x="124797" y="95975"/>
                  <a:pt x="120505" y="98478"/>
                </a:cubicBezTo>
                <a:lnTo>
                  <a:pt x="42526" y="143499"/>
                </a:lnTo>
                <a:cubicBezTo>
                  <a:pt x="33627" y="148632"/>
                  <a:pt x="22674" y="148632"/>
                  <a:pt x="13774" y="143499"/>
                </a:cubicBezTo>
                <a:close/>
                <a:moveTo>
                  <a:pt x="36986" y="12435"/>
                </a:moveTo>
                <a:cubicBezTo>
                  <a:pt x="28312" y="7400"/>
                  <a:pt x="17197" y="10352"/>
                  <a:pt x="12162" y="19026"/>
                </a:cubicBezTo>
                <a:cubicBezTo>
                  <a:pt x="10542" y="21817"/>
                  <a:pt x="9693" y="24987"/>
                  <a:pt x="9707" y="28213"/>
                </a:cubicBezTo>
                <a:lnTo>
                  <a:pt x="9707" y="118253"/>
                </a:lnTo>
                <a:cubicBezTo>
                  <a:pt x="9651" y="124761"/>
                  <a:pt x="13108" y="130792"/>
                  <a:pt x="18753" y="134032"/>
                </a:cubicBezTo>
                <a:cubicBezTo>
                  <a:pt x="24392" y="137286"/>
                  <a:pt x="31348" y="137286"/>
                  <a:pt x="36986" y="134032"/>
                </a:cubicBezTo>
                <a:lnTo>
                  <a:pt x="114966" y="89011"/>
                </a:lnTo>
                <a:cubicBezTo>
                  <a:pt x="123682" y="83885"/>
                  <a:pt x="126592" y="72672"/>
                  <a:pt x="121466" y="63956"/>
                </a:cubicBezTo>
                <a:cubicBezTo>
                  <a:pt x="119888" y="61270"/>
                  <a:pt x="117651" y="59033"/>
                  <a:pt x="114966" y="57455"/>
                </a:cubicBezTo>
                <a:lnTo>
                  <a:pt x="114966" y="574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6" name="Google Shape;2016;p60"/>
          <p:cNvSpPr txBox="1"/>
          <p:nvPr>
            <p:ph idx="4294967295" type="title"/>
          </p:nvPr>
        </p:nvSpPr>
        <p:spPr>
          <a:xfrm>
            <a:off x="1267250" y="2895250"/>
            <a:ext cx="39924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APPENDIX</a:t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17" name="Google Shape;2017;p60"/>
          <p:cNvSpPr txBox="1"/>
          <p:nvPr>
            <p:ph idx="4294967295" type="title"/>
          </p:nvPr>
        </p:nvSpPr>
        <p:spPr>
          <a:xfrm>
            <a:off x="1564350" y="2097850"/>
            <a:ext cx="22254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  <a:endParaRPr sz="2700"/>
          </a:p>
        </p:txBody>
      </p:sp>
      <p:pic>
        <p:nvPicPr>
          <p:cNvPr id="2018" name="Google Shape;2018;p60"/>
          <p:cNvPicPr preferRelativeResize="0"/>
          <p:nvPr/>
        </p:nvPicPr>
        <p:blipFill rotWithShape="1">
          <a:blip r:embed="rId3">
            <a:alphaModFix/>
          </a:blip>
          <a:srcRect b="14784" l="0" r="0" t="0"/>
          <a:stretch/>
        </p:blipFill>
        <p:spPr>
          <a:xfrm>
            <a:off x="6367425" y="390674"/>
            <a:ext cx="3722775" cy="31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61"/>
          <p:cNvSpPr txBox="1"/>
          <p:nvPr/>
        </p:nvSpPr>
        <p:spPr>
          <a:xfrm>
            <a:off x="787142" y="344250"/>
            <a:ext cx="74505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Brainstorming Board Photos</a:t>
            </a:r>
            <a:endParaRPr b="1" sz="2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24" name="Google Shape;20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75" y="1018113"/>
            <a:ext cx="3530400" cy="4033351"/>
          </a:xfrm>
          <a:prstGeom prst="rect">
            <a:avLst/>
          </a:prstGeom>
          <a:noFill/>
          <a:ln cap="flat" cmpd="sng" w="28575">
            <a:solidFill>
              <a:srgbClr val="2A9D8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25" name="Google Shape;202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050" y="1018125"/>
            <a:ext cx="4624549" cy="4033351"/>
          </a:xfrm>
          <a:prstGeom prst="rect">
            <a:avLst/>
          </a:prstGeom>
          <a:noFill/>
          <a:ln cap="flat" cmpd="sng" w="28575">
            <a:solidFill>
              <a:srgbClr val="2A9D8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62"/>
          <p:cNvSpPr txBox="1"/>
          <p:nvPr/>
        </p:nvSpPr>
        <p:spPr>
          <a:xfrm>
            <a:off x="787142" y="344250"/>
            <a:ext cx="74505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Brainstorming Board Photos</a:t>
            </a:r>
            <a:endParaRPr b="1" sz="2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31" name="Google Shape;20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75" y="1018124"/>
            <a:ext cx="3475027" cy="3870764"/>
          </a:xfrm>
          <a:prstGeom prst="rect">
            <a:avLst/>
          </a:prstGeom>
          <a:noFill/>
          <a:ln cap="flat" cmpd="sng" w="28575">
            <a:solidFill>
              <a:srgbClr val="2A9D8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2" name="Google Shape;20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475" y="1018136"/>
            <a:ext cx="4122990" cy="3870763"/>
          </a:xfrm>
          <a:prstGeom prst="rect">
            <a:avLst/>
          </a:prstGeom>
          <a:noFill/>
          <a:ln cap="flat" cmpd="sng" w="28575">
            <a:solidFill>
              <a:srgbClr val="2A9D8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3" name="Google Shape;203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6847" y="1018136"/>
            <a:ext cx="3709853" cy="3870763"/>
          </a:xfrm>
          <a:prstGeom prst="rect">
            <a:avLst/>
          </a:prstGeom>
          <a:noFill/>
          <a:ln cap="flat" cmpd="sng" w="28575">
            <a:solidFill>
              <a:srgbClr val="2A9D8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7" name="Google Shape;447;p27"/>
          <p:cNvCxnSpPr/>
          <p:nvPr/>
        </p:nvCxnSpPr>
        <p:spPr>
          <a:xfrm>
            <a:off x="697800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7"/>
          <p:cNvSpPr/>
          <p:nvPr/>
        </p:nvSpPr>
        <p:spPr>
          <a:xfrm flipH="1" rot="-1008355">
            <a:off x="-3327843" y="-838346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7"/>
          <p:cNvSpPr txBox="1"/>
          <p:nvPr>
            <p:ph type="title"/>
          </p:nvPr>
        </p:nvSpPr>
        <p:spPr>
          <a:xfrm>
            <a:off x="4453800" y="2670125"/>
            <a:ext cx="39924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Needfinding</a:t>
            </a:r>
            <a:endParaRPr/>
          </a:p>
        </p:txBody>
      </p:sp>
      <p:sp>
        <p:nvSpPr>
          <p:cNvPr id="450" name="Google Shape;450;p27"/>
          <p:cNvSpPr/>
          <p:nvPr/>
        </p:nvSpPr>
        <p:spPr>
          <a:xfrm flipH="1">
            <a:off x="7978962" y="1341973"/>
            <a:ext cx="100559" cy="101820"/>
          </a:xfrm>
          <a:custGeom>
            <a:rect b="b" l="l" r="r" t="t"/>
            <a:pathLst>
              <a:path extrusionOk="0" h="139480" w="137752">
                <a:moveTo>
                  <a:pt x="45859" y="139550"/>
                </a:moveTo>
                <a:cubicBezTo>
                  <a:pt x="32933" y="139503"/>
                  <a:pt x="21825" y="130576"/>
                  <a:pt x="18929" y="118006"/>
                </a:cubicBezTo>
                <a:lnTo>
                  <a:pt x="-191" y="33782"/>
                </a:lnTo>
                <a:cubicBezTo>
                  <a:pt x="-3625" y="18964"/>
                  <a:pt x="5666" y="4179"/>
                  <a:pt x="20478" y="773"/>
                </a:cubicBezTo>
                <a:cubicBezTo>
                  <a:pt x="25258" y="-325"/>
                  <a:pt x="30240" y="-136"/>
                  <a:pt x="34885" y="1332"/>
                </a:cubicBezTo>
                <a:lnTo>
                  <a:pt x="117426" y="26915"/>
                </a:lnTo>
                <a:cubicBezTo>
                  <a:pt x="131969" y="31406"/>
                  <a:pt x="140115" y="46823"/>
                  <a:pt x="135604" y="61352"/>
                </a:cubicBezTo>
                <a:cubicBezTo>
                  <a:pt x="134190" y="65977"/>
                  <a:pt x="131564" y="70151"/>
                  <a:pt x="127997" y="73437"/>
                </a:cubicBezTo>
                <a:lnTo>
                  <a:pt x="64576" y="132145"/>
                </a:lnTo>
                <a:cubicBezTo>
                  <a:pt x="59527" y="136898"/>
                  <a:pt x="52794" y="139544"/>
                  <a:pt x="45859" y="139550"/>
                </a:cubicBezTo>
                <a:close/>
                <a:moveTo>
                  <a:pt x="26537" y="10151"/>
                </a:moveTo>
                <a:cubicBezTo>
                  <a:pt x="16843" y="10212"/>
                  <a:pt x="9100" y="18102"/>
                  <a:pt x="9167" y="27770"/>
                </a:cubicBezTo>
                <a:cubicBezTo>
                  <a:pt x="9167" y="29022"/>
                  <a:pt x="9302" y="30268"/>
                  <a:pt x="9571" y="31493"/>
                </a:cubicBezTo>
                <a:lnTo>
                  <a:pt x="28692" y="115785"/>
                </a:lnTo>
                <a:cubicBezTo>
                  <a:pt x="30846" y="125210"/>
                  <a:pt x="40204" y="131108"/>
                  <a:pt x="49630" y="128953"/>
                </a:cubicBezTo>
                <a:cubicBezTo>
                  <a:pt x="52659" y="128273"/>
                  <a:pt x="55420" y="126819"/>
                  <a:pt x="57641" y="124739"/>
                </a:cubicBezTo>
                <a:lnTo>
                  <a:pt x="121062" y="66031"/>
                </a:lnTo>
                <a:cubicBezTo>
                  <a:pt x="128131" y="59501"/>
                  <a:pt x="128602" y="48466"/>
                  <a:pt x="122072" y="41390"/>
                </a:cubicBezTo>
                <a:cubicBezTo>
                  <a:pt x="119917" y="39121"/>
                  <a:pt x="117291" y="37445"/>
                  <a:pt x="114329" y="36543"/>
                </a:cubicBezTo>
                <a:lnTo>
                  <a:pt x="31789" y="10959"/>
                </a:lnTo>
                <a:cubicBezTo>
                  <a:pt x="30105" y="10427"/>
                  <a:pt x="28287" y="10158"/>
                  <a:pt x="26537" y="1015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27"/>
          <p:cNvGrpSpPr/>
          <p:nvPr/>
        </p:nvGrpSpPr>
        <p:grpSpPr>
          <a:xfrm>
            <a:off x="-114264" y="6"/>
            <a:ext cx="4513035" cy="4418544"/>
            <a:chOff x="-114264" y="6"/>
            <a:chExt cx="4513035" cy="4418544"/>
          </a:xfrm>
        </p:grpSpPr>
        <p:grpSp>
          <p:nvGrpSpPr>
            <p:cNvPr id="452" name="Google Shape;452;p27"/>
            <p:cNvGrpSpPr/>
            <p:nvPr/>
          </p:nvGrpSpPr>
          <p:grpSpPr>
            <a:xfrm flipH="1">
              <a:off x="3459325" y="337400"/>
              <a:ext cx="939446" cy="939446"/>
              <a:chOff x="7314317" y="1694632"/>
              <a:chExt cx="1286384" cy="1286384"/>
            </a:xfrm>
          </p:grpSpPr>
          <p:sp>
            <p:nvSpPr>
              <p:cNvPr id="453" name="Google Shape;453;p27"/>
              <p:cNvSpPr/>
              <p:nvPr/>
            </p:nvSpPr>
            <p:spPr>
              <a:xfrm>
                <a:off x="7314317" y="1694632"/>
                <a:ext cx="1286384" cy="1286384"/>
              </a:xfrm>
              <a:custGeom>
                <a:rect b="b" l="l" r="r" t="t"/>
                <a:pathLst>
                  <a:path extrusionOk="0" h="1286384" w="1286384">
                    <a:moveTo>
                      <a:pt x="1285480" y="766636"/>
                    </a:moveTo>
                    <a:lnTo>
                      <a:pt x="1285480" y="519888"/>
                    </a:lnTo>
                    <a:lnTo>
                      <a:pt x="1090842" y="519888"/>
                    </a:lnTo>
                    <a:cubicBezTo>
                      <a:pt x="1080609" y="482684"/>
                      <a:pt x="1065797" y="446908"/>
                      <a:pt x="1046677" y="413380"/>
                    </a:cubicBezTo>
                    <a:lnTo>
                      <a:pt x="1184357" y="275700"/>
                    </a:lnTo>
                    <a:lnTo>
                      <a:pt x="1009850" y="101192"/>
                    </a:lnTo>
                    <a:lnTo>
                      <a:pt x="872439" y="238603"/>
                    </a:lnTo>
                    <a:cubicBezTo>
                      <a:pt x="838911" y="219503"/>
                      <a:pt x="803161" y="204671"/>
                      <a:pt x="765931" y="194438"/>
                    </a:cubicBezTo>
                    <a:lnTo>
                      <a:pt x="765931" y="70"/>
                    </a:lnTo>
                    <a:lnTo>
                      <a:pt x="519183" y="70"/>
                    </a:lnTo>
                    <a:lnTo>
                      <a:pt x="519183" y="194707"/>
                    </a:lnTo>
                    <a:cubicBezTo>
                      <a:pt x="481952" y="204941"/>
                      <a:pt x="446202" y="219772"/>
                      <a:pt x="412674" y="238873"/>
                    </a:cubicBezTo>
                    <a:lnTo>
                      <a:pt x="274994" y="101192"/>
                    </a:lnTo>
                    <a:lnTo>
                      <a:pt x="100487" y="275700"/>
                    </a:lnTo>
                    <a:lnTo>
                      <a:pt x="237898" y="413649"/>
                    </a:lnTo>
                    <a:cubicBezTo>
                      <a:pt x="218778" y="447164"/>
                      <a:pt x="203966" y="482947"/>
                      <a:pt x="193732" y="520158"/>
                    </a:cubicBezTo>
                    <a:lnTo>
                      <a:pt x="-905" y="520158"/>
                    </a:lnTo>
                    <a:lnTo>
                      <a:pt x="-905" y="766905"/>
                    </a:lnTo>
                    <a:lnTo>
                      <a:pt x="193732" y="766905"/>
                    </a:lnTo>
                    <a:cubicBezTo>
                      <a:pt x="203966" y="804116"/>
                      <a:pt x="218778" y="839899"/>
                      <a:pt x="237898" y="873414"/>
                    </a:cubicBezTo>
                    <a:lnTo>
                      <a:pt x="100218" y="1010825"/>
                    </a:lnTo>
                    <a:lnTo>
                      <a:pt x="274725" y="1185332"/>
                    </a:lnTo>
                    <a:lnTo>
                      <a:pt x="412405" y="1047652"/>
                    </a:lnTo>
                    <a:cubicBezTo>
                      <a:pt x="445933" y="1066779"/>
                      <a:pt x="481683" y="1081617"/>
                      <a:pt x="518914" y="1091817"/>
                    </a:cubicBezTo>
                    <a:lnTo>
                      <a:pt x="518914" y="1286455"/>
                    </a:lnTo>
                    <a:lnTo>
                      <a:pt x="765661" y="1286455"/>
                    </a:lnTo>
                    <a:lnTo>
                      <a:pt x="765661" y="1091817"/>
                    </a:lnTo>
                    <a:cubicBezTo>
                      <a:pt x="802892" y="1081617"/>
                      <a:pt x="838642" y="1066779"/>
                      <a:pt x="872169" y="1047652"/>
                    </a:cubicBezTo>
                    <a:lnTo>
                      <a:pt x="1009850" y="1185332"/>
                    </a:lnTo>
                    <a:lnTo>
                      <a:pt x="1184357" y="1010825"/>
                    </a:lnTo>
                    <a:lnTo>
                      <a:pt x="1046677" y="873144"/>
                    </a:lnTo>
                    <a:cubicBezTo>
                      <a:pt x="1065797" y="839616"/>
                      <a:pt x="1080609" y="803840"/>
                      <a:pt x="1090842" y="766636"/>
                    </a:cubicBezTo>
                    <a:close/>
                    <a:moveTo>
                      <a:pt x="642254" y="848301"/>
                    </a:moveTo>
                    <a:cubicBezTo>
                      <a:pt x="529013" y="848301"/>
                      <a:pt x="437181" y="756490"/>
                      <a:pt x="437181" y="643228"/>
                    </a:cubicBezTo>
                    <a:cubicBezTo>
                      <a:pt x="437181" y="529967"/>
                      <a:pt x="529013" y="438156"/>
                      <a:pt x="642254" y="438156"/>
                    </a:cubicBezTo>
                    <a:cubicBezTo>
                      <a:pt x="755495" y="438156"/>
                      <a:pt x="847327" y="529967"/>
                      <a:pt x="847327" y="643228"/>
                    </a:cubicBezTo>
                    <a:cubicBezTo>
                      <a:pt x="847327" y="643249"/>
                      <a:pt x="847327" y="643276"/>
                      <a:pt x="847327" y="643296"/>
                    </a:cubicBezTo>
                    <a:cubicBezTo>
                      <a:pt x="847259" y="756530"/>
                      <a:pt x="755495" y="848301"/>
                      <a:pt x="642254" y="8483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27"/>
              <p:cNvSpPr/>
              <p:nvPr/>
            </p:nvSpPr>
            <p:spPr>
              <a:xfrm>
                <a:off x="7576347" y="1956730"/>
                <a:ext cx="762257" cy="762257"/>
              </a:xfrm>
              <a:custGeom>
                <a:rect b="b" l="l" r="r" t="t"/>
                <a:pathLst>
                  <a:path extrusionOk="0" h="762257" w="762257">
                    <a:moveTo>
                      <a:pt x="380225" y="762327"/>
                    </a:moveTo>
                    <a:cubicBezTo>
                      <a:pt x="169766" y="762327"/>
                      <a:pt x="-905" y="591691"/>
                      <a:pt x="-905" y="381198"/>
                    </a:cubicBezTo>
                    <a:cubicBezTo>
                      <a:pt x="-905" y="170706"/>
                      <a:pt x="169766" y="70"/>
                      <a:pt x="380225" y="70"/>
                    </a:cubicBezTo>
                    <a:cubicBezTo>
                      <a:pt x="590683" y="70"/>
                      <a:pt x="761353" y="170706"/>
                      <a:pt x="761353" y="381198"/>
                    </a:cubicBezTo>
                    <a:cubicBezTo>
                      <a:pt x="761151" y="591597"/>
                      <a:pt x="590616" y="762105"/>
                      <a:pt x="380225" y="762327"/>
                    </a:cubicBezTo>
                    <a:close/>
                    <a:moveTo>
                      <a:pt x="380225" y="10169"/>
                    </a:moveTo>
                    <a:cubicBezTo>
                      <a:pt x="175286" y="10169"/>
                      <a:pt x="9194" y="176287"/>
                      <a:pt x="9194" y="381198"/>
                    </a:cubicBezTo>
                    <a:cubicBezTo>
                      <a:pt x="9194" y="586110"/>
                      <a:pt x="175286" y="752228"/>
                      <a:pt x="380225" y="752228"/>
                    </a:cubicBezTo>
                    <a:cubicBezTo>
                      <a:pt x="585162" y="752228"/>
                      <a:pt x="751254" y="586110"/>
                      <a:pt x="751254" y="381198"/>
                    </a:cubicBezTo>
                    <a:cubicBezTo>
                      <a:pt x="751052" y="176375"/>
                      <a:pt x="585028" y="10391"/>
                      <a:pt x="380225" y="101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5" name="Google Shape;455;p27"/>
            <p:cNvSpPr/>
            <p:nvPr/>
          </p:nvSpPr>
          <p:spPr>
            <a:xfrm flipH="1">
              <a:off x="-114264" y="6"/>
              <a:ext cx="1559006" cy="1173150"/>
            </a:xfrm>
            <a:custGeom>
              <a:rect b="b" l="l" r="r" t="t"/>
              <a:pathLst>
                <a:path extrusionOk="0" h="1607055" w="2135625">
                  <a:moveTo>
                    <a:pt x="2072311" y="1607125"/>
                  </a:moveTo>
                  <a:lnTo>
                    <a:pt x="61506" y="1607125"/>
                  </a:lnTo>
                  <a:cubicBezTo>
                    <a:pt x="27035" y="1607085"/>
                    <a:pt x="-837" y="1579165"/>
                    <a:pt x="-905" y="1544714"/>
                  </a:cubicBezTo>
                  <a:lnTo>
                    <a:pt x="-905" y="62480"/>
                  </a:lnTo>
                  <a:cubicBezTo>
                    <a:pt x="-837" y="28030"/>
                    <a:pt x="27035" y="110"/>
                    <a:pt x="61506" y="70"/>
                  </a:cubicBezTo>
                  <a:lnTo>
                    <a:pt x="2072311" y="70"/>
                  </a:lnTo>
                  <a:cubicBezTo>
                    <a:pt x="2106782" y="110"/>
                    <a:pt x="2134654" y="28030"/>
                    <a:pt x="2134721" y="62480"/>
                  </a:cubicBezTo>
                  <a:lnTo>
                    <a:pt x="2134721" y="1544714"/>
                  </a:lnTo>
                  <a:cubicBezTo>
                    <a:pt x="2134654" y="1579165"/>
                    <a:pt x="2106782" y="1607085"/>
                    <a:pt x="2072311" y="1607125"/>
                  </a:cubicBezTo>
                  <a:close/>
                  <a:moveTo>
                    <a:pt x="61506" y="10169"/>
                  </a:moveTo>
                  <a:cubicBezTo>
                    <a:pt x="32623" y="10209"/>
                    <a:pt x="9261" y="33605"/>
                    <a:pt x="9194" y="62480"/>
                  </a:cubicBezTo>
                  <a:lnTo>
                    <a:pt x="9194" y="1544714"/>
                  </a:lnTo>
                  <a:cubicBezTo>
                    <a:pt x="9261" y="1573590"/>
                    <a:pt x="32623" y="1596986"/>
                    <a:pt x="61506" y="1597026"/>
                  </a:cubicBezTo>
                  <a:lnTo>
                    <a:pt x="2072311" y="1597026"/>
                  </a:lnTo>
                  <a:cubicBezTo>
                    <a:pt x="2101193" y="1596986"/>
                    <a:pt x="2124555" y="1573590"/>
                    <a:pt x="2124622" y="1544714"/>
                  </a:cubicBezTo>
                  <a:lnTo>
                    <a:pt x="2124622" y="62480"/>
                  </a:lnTo>
                  <a:cubicBezTo>
                    <a:pt x="2124555" y="33605"/>
                    <a:pt x="2101193" y="10209"/>
                    <a:pt x="2072311" y="10169"/>
                  </a:cubicBezTo>
                  <a:close/>
                  <a:moveTo>
                    <a:pt x="300511" y="437078"/>
                  </a:moveTo>
                  <a:cubicBezTo>
                    <a:pt x="246583" y="437119"/>
                    <a:pt x="202889" y="393438"/>
                    <a:pt x="202822" y="339524"/>
                  </a:cubicBezTo>
                  <a:cubicBezTo>
                    <a:pt x="202754" y="285610"/>
                    <a:pt x="246448" y="241875"/>
                    <a:pt x="300376" y="241835"/>
                  </a:cubicBezTo>
                  <a:cubicBezTo>
                    <a:pt x="354304" y="241795"/>
                    <a:pt x="397998" y="285475"/>
                    <a:pt x="398065" y="339389"/>
                  </a:cubicBezTo>
                  <a:cubicBezTo>
                    <a:pt x="398065" y="339410"/>
                    <a:pt x="398065" y="339436"/>
                    <a:pt x="398065" y="339457"/>
                  </a:cubicBezTo>
                  <a:cubicBezTo>
                    <a:pt x="397998" y="393317"/>
                    <a:pt x="354371" y="436964"/>
                    <a:pt x="300511" y="437078"/>
                  </a:cubicBezTo>
                  <a:close/>
                  <a:moveTo>
                    <a:pt x="300511" y="252001"/>
                  </a:moveTo>
                  <a:cubicBezTo>
                    <a:pt x="252171" y="252001"/>
                    <a:pt x="212988" y="291184"/>
                    <a:pt x="212988" y="339524"/>
                  </a:cubicBezTo>
                  <a:cubicBezTo>
                    <a:pt x="212988" y="387864"/>
                    <a:pt x="252171" y="427047"/>
                    <a:pt x="300511" y="427047"/>
                  </a:cubicBezTo>
                  <a:cubicBezTo>
                    <a:pt x="348850" y="427047"/>
                    <a:pt x="388034" y="387864"/>
                    <a:pt x="388034" y="339524"/>
                  </a:cubicBezTo>
                  <a:cubicBezTo>
                    <a:pt x="388034" y="291184"/>
                    <a:pt x="348850" y="252001"/>
                    <a:pt x="300511" y="252001"/>
                  </a:cubicBezTo>
                  <a:close/>
                  <a:moveTo>
                    <a:pt x="925357" y="283173"/>
                  </a:moveTo>
                  <a:cubicBezTo>
                    <a:pt x="925289" y="280399"/>
                    <a:pt x="923068" y="278157"/>
                    <a:pt x="920307" y="278123"/>
                  </a:cubicBezTo>
                  <a:lnTo>
                    <a:pt x="472325" y="278123"/>
                  </a:lnTo>
                  <a:cubicBezTo>
                    <a:pt x="469565" y="278123"/>
                    <a:pt x="467276" y="280385"/>
                    <a:pt x="467276" y="283173"/>
                  </a:cubicBezTo>
                  <a:cubicBezTo>
                    <a:pt x="467276" y="285960"/>
                    <a:pt x="469565" y="288222"/>
                    <a:pt x="472325" y="288222"/>
                  </a:cubicBezTo>
                  <a:lnTo>
                    <a:pt x="920644" y="288222"/>
                  </a:lnTo>
                  <a:cubicBezTo>
                    <a:pt x="923270" y="288047"/>
                    <a:pt x="925357" y="285832"/>
                    <a:pt x="925357" y="283173"/>
                  </a:cubicBezTo>
                  <a:close/>
                  <a:moveTo>
                    <a:pt x="925357" y="339457"/>
                  </a:moveTo>
                  <a:cubicBezTo>
                    <a:pt x="925289" y="336683"/>
                    <a:pt x="923068" y="334441"/>
                    <a:pt x="920307" y="334407"/>
                  </a:cubicBezTo>
                  <a:lnTo>
                    <a:pt x="472325" y="334407"/>
                  </a:lnTo>
                  <a:cubicBezTo>
                    <a:pt x="469565" y="334407"/>
                    <a:pt x="467276" y="336669"/>
                    <a:pt x="467276" y="339457"/>
                  </a:cubicBezTo>
                  <a:cubicBezTo>
                    <a:pt x="467276" y="342244"/>
                    <a:pt x="469565" y="344506"/>
                    <a:pt x="472325" y="344506"/>
                  </a:cubicBezTo>
                  <a:lnTo>
                    <a:pt x="920644" y="344506"/>
                  </a:lnTo>
                  <a:cubicBezTo>
                    <a:pt x="923270" y="344331"/>
                    <a:pt x="925357" y="342116"/>
                    <a:pt x="925357" y="339457"/>
                  </a:cubicBezTo>
                  <a:close/>
                  <a:moveTo>
                    <a:pt x="662788" y="395741"/>
                  </a:moveTo>
                  <a:cubicBezTo>
                    <a:pt x="662788" y="392953"/>
                    <a:pt x="660499" y="390691"/>
                    <a:pt x="657738" y="390691"/>
                  </a:cubicBezTo>
                  <a:lnTo>
                    <a:pt x="471988" y="390691"/>
                  </a:lnTo>
                  <a:cubicBezTo>
                    <a:pt x="469228" y="390691"/>
                    <a:pt x="466939" y="392953"/>
                    <a:pt x="466939" y="395741"/>
                  </a:cubicBezTo>
                  <a:cubicBezTo>
                    <a:pt x="466939" y="398528"/>
                    <a:pt x="469228" y="400790"/>
                    <a:pt x="471988" y="400790"/>
                  </a:cubicBezTo>
                  <a:lnTo>
                    <a:pt x="658075" y="400790"/>
                  </a:lnTo>
                  <a:cubicBezTo>
                    <a:pt x="660836" y="400830"/>
                    <a:pt x="663057" y="398629"/>
                    <a:pt x="663125" y="395875"/>
                  </a:cubicBezTo>
                  <a:cubicBezTo>
                    <a:pt x="663125" y="395828"/>
                    <a:pt x="663125" y="395788"/>
                    <a:pt x="663125" y="395741"/>
                  </a:cubicBezTo>
                  <a:close/>
                  <a:moveTo>
                    <a:pt x="1913355" y="572268"/>
                  </a:moveTo>
                  <a:cubicBezTo>
                    <a:pt x="1913355" y="569480"/>
                    <a:pt x="1911067" y="567218"/>
                    <a:pt x="1908306" y="567218"/>
                  </a:cubicBezTo>
                  <a:lnTo>
                    <a:pt x="181412" y="567218"/>
                  </a:lnTo>
                  <a:cubicBezTo>
                    <a:pt x="178652" y="567218"/>
                    <a:pt x="176363" y="569480"/>
                    <a:pt x="176363" y="572268"/>
                  </a:cubicBezTo>
                  <a:cubicBezTo>
                    <a:pt x="176363" y="575055"/>
                    <a:pt x="178652" y="577317"/>
                    <a:pt x="181412" y="577317"/>
                  </a:cubicBezTo>
                  <a:lnTo>
                    <a:pt x="1908306" y="577317"/>
                  </a:lnTo>
                  <a:cubicBezTo>
                    <a:pt x="1911134" y="577465"/>
                    <a:pt x="1913558" y="575297"/>
                    <a:pt x="1913692" y="572476"/>
                  </a:cubicBezTo>
                  <a:cubicBezTo>
                    <a:pt x="1913692" y="572409"/>
                    <a:pt x="1913692" y="572335"/>
                    <a:pt x="1913692" y="572268"/>
                  </a:cubicBezTo>
                  <a:close/>
                  <a:moveTo>
                    <a:pt x="1289654" y="1456451"/>
                  </a:moveTo>
                  <a:lnTo>
                    <a:pt x="1289654" y="609499"/>
                  </a:lnTo>
                  <a:cubicBezTo>
                    <a:pt x="1289654" y="606711"/>
                    <a:pt x="1287365" y="604449"/>
                    <a:pt x="1284605" y="604449"/>
                  </a:cubicBezTo>
                  <a:cubicBezTo>
                    <a:pt x="1281845" y="604449"/>
                    <a:pt x="1279556" y="606711"/>
                    <a:pt x="1279556" y="609499"/>
                  </a:cubicBezTo>
                  <a:lnTo>
                    <a:pt x="1279556" y="1456451"/>
                  </a:lnTo>
                  <a:cubicBezTo>
                    <a:pt x="1279556" y="1459238"/>
                    <a:pt x="1281845" y="1461500"/>
                    <a:pt x="1284605" y="1461500"/>
                  </a:cubicBezTo>
                  <a:cubicBezTo>
                    <a:pt x="1287365" y="1461500"/>
                    <a:pt x="1289654" y="1459238"/>
                    <a:pt x="1289654" y="1456451"/>
                  </a:cubicBezTo>
                  <a:close/>
                  <a:moveTo>
                    <a:pt x="1746927" y="749872"/>
                  </a:moveTo>
                  <a:cubicBezTo>
                    <a:pt x="1746995" y="747118"/>
                    <a:pt x="1744773" y="744863"/>
                    <a:pt x="1742013" y="744822"/>
                  </a:cubicBezTo>
                  <a:cubicBezTo>
                    <a:pt x="1741945" y="744822"/>
                    <a:pt x="1741945" y="744822"/>
                    <a:pt x="1741878" y="744822"/>
                  </a:cubicBezTo>
                  <a:lnTo>
                    <a:pt x="1427469" y="744822"/>
                  </a:lnTo>
                  <a:cubicBezTo>
                    <a:pt x="1424709" y="744822"/>
                    <a:pt x="1422420" y="747085"/>
                    <a:pt x="1422420" y="749872"/>
                  </a:cubicBezTo>
                  <a:cubicBezTo>
                    <a:pt x="1422420" y="752659"/>
                    <a:pt x="1424709" y="754921"/>
                    <a:pt x="1427469" y="754921"/>
                  </a:cubicBezTo>
                  <a:lnTo>
                    <a:pt x="1742013" y="754921"/>
                  </a:lnTo>
                  <a:cubicBezTo>
                    <a:pt x="1744773" y="755036"/>
                    <a:pt x="1747130" y="752861"/>
                    <a:pt x="1747264" y="750080"/>
                  </a:cubicBezTo>
                  <a:cubicBezTo>
                    <a:pt x="1747264" y="750006"/>
                    <a:pt x="1747264" y="749939"/>
                    <a:pt x="1747264" y="749872"/>
                  </a:cubicBezTo>
                  <a:close/>
                  <a:moveTo>
                    <a:pt x="1746927" y="828912"/>
                  </a:moveTo>
                  <a:cubicBezTo>
                    <a:pt x="1746927" y="826124"/>
                    <a:pt x="1744639" y="823862"/>
                    <a:pt x="1741878" y="823862"/>
                  </a:cubicBezTo>
                  <a:lnTo>
                    <a:pt x="1427469" y="823862"/>
                  </a:lnTo>
                  <a:cubicBezTo>
                    <a:pt x="1424709" y="823862"/>
                    <a:pt x="1422420" y="826124"/>
                    <a:pt x="1422420" y="828912"/>
                  </a:cubicBezTo>
                  <a:cubicBezTo>
                    <a:pt x="1422420" y="831699"/>
                    <a:pt x="1424709" y="833961"/>
                    <a:pt x="1427469" y="833961"/>
                  </a:cubicBezTo>
                  <a:lnTo>
                    <a:pt x="1742013" y="833961"/>
                  </a:lnTo>
                  <a:cubicBezTo>
                    <a:pt x="1744773" y="834109"/>
                    <a:pt x="1747130" y="832002"/>
                    <a:pt x="1747264" y="829255"/>
                  </a:cubicBezTo>
                  <a:cubicBezTo>
                    <a:pt x="1747264" y="829188"/>
                    <a:pt x="1747264" y="829114"/>
                    <a:pt x="1747264" y="829046"/>
                  </a:cubicBezTo>
                  <a:close/>
                  <a:moveTo>
                    <a:pt x="1746927" y="908019"/>
                  </a:moveTo>
                  <a:cubicBezTo>
                    <a:pt x="1746995" y="905265"/>
                    <a:pt x="1744773" y="903010"/>
                    <a:pt x="1742013" y="902969"/>
                  </a:cubicBezTo>
                  <a:cubicBezTo>
                    <a:pt x="1741945" y="902969"/>
                    <a:pt x="1741945" y="902969"/>
                    <a:pt x="1741878" y="902969"/>
                  </a:cubicBezTo>
                  <a:lnTo>
                    <a:pt x="1427469" y="902969"/>
                  </a:lnTo>
                  <a:cubicBezTo>
                    <a:pt x="1424709" y="902969"/>
                    <a:pt x="1422420" y="905232"/>
                    <a:pt x="1422420" y="908019"/>
                  </a:cubicBezTo>
                  <a:cubicBezTo>
                    <a:pt x="1422420" y="910806"/>
                    <a:pt x="1424709" y="913068"/>
                    <a:pt x="1427469" y="913068"/>
                  </a:cubicBezTo>
                  <a:lnTo>
                    <a:pt x="1742013" y="913068"/>
                  </a:lnTo>
                  <a:cubicBezTo>
                    <a:pt x="1744773" y="913183"/>
                    <a:pt x="1747130" y="911008"/>
                    <a:pt x="1747264" y="908228"/>
                  </a:cubicBezTo>
                  <a:cubicBezTo>
                    <a:pt x="1747264" y="908154"/>
                    <a:pt x="1747264" y="908086"/>
                    <a:pt x="1747264" y="908019"/>
                  </a:cubicBezTo>
                  <a:close/>
                  <a:moveTo>
                    <a:pt x="1100605" y="785218"/>
                  </a:moveTo>
                  <a:cubicBezTo>
                    <a:pt x="1100605" y="782430"/>
                    <a:pt x="1098316" y="780168"/>
                    <a:pt x="1095555" y="780168"/>
                  </a:cubicBezTo>
                  <a:lnTo>
                    <a:pt x="624413" y="780168"/>
                  </a:lnTo>
                  <a:cubicBezTo>
                    <a:pt x="621652" y="780168"/>
                    <a:pt x="619363" y="782430"/>
                    <a:pt x="619363" y="785218"/>
                  </a:cubicBezTo>
                  <a:cubicBezTo>
                    <a:pt x="619363" y="788005"/>
                    <a:pt x="621652" y="790267"/>
                    <a:pt x="624413" y="790267"/>
                  </a:cubicBezTo>
                  <a:lnTo>
                    <a:pt x="1096094" y="790267"/>
                  </a:lnTo>
                  <a:cubicBezTo>
                    <a:pt x="1098854" y="790233"/>
                    <a:pt x="1101076" y="787991"/>
                    <a:pt x="1101144" y="785218"/>
                  </a:cubicBezTo>
                  <a:close/>
                  <a:moveTo>
                    <a:pt x="1100605" y="864257"/>
                  </a:moveTo>
                  <a:cubicBezTo>
                    <a:pt x="1100537" y="861484"/>
                    <a:pt x="1098316" y="859242"/>
                    <a:pt x="1095555" y="859208"/>
                  </a:cubicBezTo>
                  <a:lnTo>
                    <a:pt x="624413" y="859208"/>
                  </a:lnTo>
                  <a:cubicBezTo>
                    <a:pt x="621652" y="859208"/>
                    <a:pt x="619363" y="861470"/>
                    <a:pt x="619363" y="864257"/>
                  </a:cubicBezTo>
                  <a:cubicBezTo>
                    <a:pt x="619363" y="867045"/>
                    <a:pt x="621652" y="869307"/>
                    <a:pt x="624413" y="869307"/>
                  </a:cubicBezTo>
                  <a:lnTo>
                    <a:pt x="1096094" y="869307"/>
                  </a:lnTo>
                  <a:cubicBezTo>
                    <a:pt x="1098854" y="869307"/>
                    <a:pt x="1101144" y="867045"/>
                    <a:pt x="1101144" y="864257"/>
                  </a:cubicBezTo>
                  <a:close/>
                  <a:moveTo>
                    <a:pt x="1100605" y="943365"/>
                  </a:moveTo>
                  <a:cubicBezTo>
                    <a:pt x="1100537" y="940591"/>
                    <a:pt x="1098316" y="938349"/>
                    <a:pt x="1095555" y="938315"/>
                  </a:cubicBezTo>
                  <a:lnTo>
                    <a:pt x="624413" y="938315"/>
                  </a:lnTo>
                  <a:cubicBezTo>
                    <a:pt x="621652" y="938315"/>
                    <a:pt x="619363" y="940577"/>
                    <a:pt x="619363" y="943365"/>
                  </a:cubicBezTo>
                  <a:cubicBezTo>
                    <a:pt x="619363" y="946152"/>
                    <a:pt x="621652" y="948414"/>
                    <a:pt x="624413" y="948414"/>
                  </a:cubicBezTo>
                  <a:lnTo>
                    <a:pt x="1096094" y="948414"/>
                  </a:lnTo>
                  <a:cubicBezTo>
                    <a:pt x="1098854" y="948414"/>
                    <a:pt x="1101076" y="946233"/>
                    <a:pt x="1101144" y="943499"/>
                  </a:cubicBezTo>
                  <a:close/>
                  <a:moveTo>
                    <a:pt x="1100605" y="1074447"/>
                  </a:moveTo>
                  <a:cubicBezTo>
                    <a:pt x="1100537" y="1071673"/>
                    <a:pt x="1098316" y="1069431"/>
                    <a:pt x="1095555" y="1069398"/>
                  </a:cubicBezTo>
                  <a:lnTo>
                    <a:pt x="624413" y="1069398"/>
                  </a:lnTo>
                  <a:cubicBezTo>
                    <a:pt x="621652" y="1069398"/>
                    <a:pt x="619363" y="1071660"/>
                    <a:pt x="619363" y="1074447"/>
                  </a:cubicBezTo>
                  <a:cubicBezTo>
                    <a:pt x="619363" y="1077234"/>
                    <a:pt x="621652" y="1079497"/>
                    <a:pt x="624413" y="1079497"/>
                  </a:cubicBezTo>
                  <a:lnTo>
                    <a:pt x="1096094" y="1079497"/>
                  </a:lnTo>
                  <a:cubicBezTo>
                    <a:pt x="1098854" y="1079463"/>
                    <a:pt x="1101076" y="1077221"/>
                    <a:pt x="1101144" y="1074447"/>
                  </a:cubicBezTo>
                  <a:close/>
                  <a:moveTo>
                    <a:pt x="1100605" y="1153554"/>
                  </a:moveTo>
                  <a:cubicBezTo>
                    <a:pt x="1100605" y="1150767"/>
                    <a:pt x="1098316" y="1148505"/>
                    <a:pt x="1095555" y="1148505"/>
                  </a:cubicBezTo>
                  <a:lnTo>
                    <a:pt x="624413" y="1148505"/>
                  </a:lnTo>
                  <a:cubicBezTo>
                    <a:pt x="621652" y="1148505"/>
                    <a:pt x="619363" y="1150767"/>
                    <a:pt x="619363" y="1153554"/>
                  </a:cubicBezTo>
                  <a:cubicBezTo>
                    <a:pt x="619363" y="1156342"/>
                    <a:pt x="621652" y="1158604"/>
                    <a:pt x="624413" y="1158604"/>
                  </a:cubicBezTo>
                  <a:lnTo>
                    <a:pt x="1096094" y="1158604"/>
                  </a:lnTo>
                  <a:cubicBezTo>
                    <a:pt x="1098854" y="1158570"/>
                    <a:pt x="1101076" y="1156328"/>
                    <a:pt x="1101144" y="1153554"/>
                  </a:cubicBezTo>
                  <a:close/>
                  <a:moveTo>
                    <a:pt x="1100605" y="1232594"/>
                  </a:moveTo>
                  <a:cubicBezTo>
                    <a:pt x="1100537" y="1229821"/>
                    <a:pt x="1098316" y="1227579"/>
                    <a:pt x="1095555" y="1227545"/>
                  </a:cubicBezTo>
                  <a:lnTo>
                    <a:pt x="624413" y="1227545"/>
                  </a:lnTo>
                  <a:cubicBezTo>
                    <a:pt x="621652" y="1227545"/>
                    <a:pt x="619363" y="1229807"/>
                    <a:pt x="619363" y="1232594"/>
                  </a:cubicBezTo>
                  <a:cubicBezTo>
                    <a:pt x="619363" y="1235382"/>
                    <a:pt x="621652" y="1237644"/>
                    <a:pt x="624413" y="1237644"/>
                  </a:cubicBezTo>
                  <a:lnTo>
                    <a:pt x="1096094" y="1237644"/>
                  </a:lnTo>
                  <a:cubicBezTo>
                    <a:pt x="1098854" y="1237644"/>
                    <a:pt x="1101144" y="1235382"/>
                    <a:pt x="1101144" y="1232594"/>
                  </a:cubicBezTo>
                  <a:close/>
                  <a:moveTo>
                    <a:pt x="1746927" y="987059"/>
                  </a:moveTo>
                  <a:cubicBezTo>
                    <a:pt x="1746927" y="984272"/>
                    <a:pt x="1744639" y="982009"/>
                    <a:pt x="1741878" y="982009"/>
                  </a:cubicBezTo>
                  <a:lnTo>
                    <a:pt x="1427469" y="982009"/>
                  </a:lnTo>
                  <a:cubicBezTo>
                    <a:pt x="1424709" y="982009"/>
                    <a:pt x="1422420" y="984272"/>
                    <a:pt x="1422420" y="987059"/>
                  </a:cubicBezTo>
                  <a:cubicBezTo>
                    <a:pt x="1422420" y="989846"/>
                    <a:pt x="1424709" y="992108"/>
                    <a:pt x="1427469" y="992108"/>
                  </a:cubicBezTo>
                  <a:lnTo>
                    <a:pt x="1742013" y="992108"/>
                  </a:lnTo>
                  <a:cubicBezTo>
                    <a:pt x="1744773" y="992256"/>
                    <a:pt x="1747130" y="990149"/>
                    <a:pt x="1747264" y="987402"/>
                  </a:cubicBezTo>
                  <a:cubicBezTo>
                    <a:pt x="1747264" y="987288"/>
                    <a:pt x="1747264" y="987173"/>
                    <a:pt x="1747264" y="987059"/>
                  </a:cubicBezTo>
                  <a:close/>
                  <a:moveTo>
                    <a:pt x="1746927" y="1066166"/>
                  </a:moveTo>
                  <a:cubicBezTo>
                    <a:pt x="1746927" y="1063379"/>
                    <a:pt x="1744639" y="1061117"/>
                    <a:pt x="1741878" y="1061117"/>
                  </a:cubicBezTo>
                  <a:lnTo>
                    <a:pt x="1427469" y="1061117"/>
                  </a:lnTo>
                  <a:cubicBezTo>
                    <a:pt x="1424709" y="1061117"/>
                    <a:pt x="1422420" y="1063379"/>
                    <a:pt x="1422420" y="1066166"/>
                  </a:cubicBezTo>
                  <a:cubicBezTo>
                    <a:pt x="1422420" y="1068953"/>
                    <a:pt x="1424709" y="1071215"/>
                    <a:pt x="1427469" y="1071215"/>
                  </a:cubicBezTo>
                  <a:lnTo>
                    <a:pt x="1742013" y="1071215"/>
                  </a:lnTo>
                  <a:cubicBezTo>
                    <a:pt x="1744773" y="1071330"/>
                    <a:pt x="1747130" y="1069155"/>
                    <a:pt x="1747264" y="1066375"/>
                  </a:cubicBezTo>
                  <a:cubicBezTo>
                    <a:pt x="1747264" y="1066301"/>
                    <a:pt x="1747264" y="1066233"/>
                    <a:pt x="1747264" y="1066166"/>
                  </a:cubicBezTo>
                  <a:close/>
                  <a:moveTo>
                    <a:pt x="1746927" y="1145273"/>
                  </a:moveTo>
                  <a:cubicBezTo>
                    <a:pt x="1746995" y="1142520"/>
                    <a:pt x="1744773" y="1140264"/>
                    <a:pt x="1742013" y="1140224"/>
                  </a:cubicBezTo>
                  <a:cubicBezTo>
                    <a:pt x="1741945" y="1140224"/>
                    <a:pt x="1741945" y="1140224"/>
                    <a:pt x="1741878" y="1140224"/>
                  </a:cubicBezTo>
                  <a:lnTo>
                    <a:pt x="1427469" y="1140224"/>
                  </a:lnTo>
                  <a:cubicBezTo>
                    <a:pt x="1424709" y="1140224"/>
                    <a:pt x="1422420" y="1142486"/>
                    <a:pt x="1422420" y="1145273"/>
                  </a:cubicBezTo>
                  <a:cubicBezTo>
                    <a:pt x="1422420" y="1148061"/>
                    <a:pt x="1424709" y="1150323"/>
                    <a:pt x="1427469" y="1150323"/>
                  </a:cubicBezTo>
                  <a:lnTo>
                    <a:pt x="1742013" y="1150323"/>
                  </a:lnTo>
                  <a:cubicBezTo>
                    <a:pt x="1744773" y="1150437"/>
                    <a:pt x="1747130" y="1148269"/>
                    <a:pt x="1747264" y="1145482"/>
                  </a:cubicBezTo>
                  <a:cubicBezTo>
                    <a:pt x="1747264" y="1145482"/>
                    <a:pt x="1747264" y="1145475"/>
                    <a:pt x="1747264" y="1145475"/>
                  </a:cubicBezTo>
                  <a:close/>
                  <a:moveTo>
                    <a:pt x="517365" y="1359704"/>
                  </a:moveTo>
                  <a:lnTo>
                    <a:pt x="216354" y="1359704"/>
                  </a:lnTo>
                  <a:cubicBezTo>
                    <a:pt x="213594" y="1359671"/>
                    <a:pt x="211372" y="1357429"/>
                    <a:pt x="211305" y="1354655"/>
                  </a:cubicBezTo>
                  <a:lnTo>
                    <a:pt x="211305" y="749872"/>
                  </a:lnTo>
                  <a:cubicBezTo>
                    <a:pt x="211305" y="747085"/>
                    <a:pt x="213594" y="744822"/>
                    <a:pt x="216354" y="744822"/>
                  </a:cubicBezTo>
                  <a:lnTo>
                    <a:pt x="517365" y="744822"/>
                  </a:lnTo>
                  <a:cubicBezTo>
                    <a:pt x="520126" y="744782"/>
                    <a:pt x="522347" y="746984"/>
                    <a:pt x="522415" y="749737"/>
                  </a:cubicBezTo>
                  <a:cubicBezTo>
                    <a:pt x="522415" y="749784"/>
                    <a:pt x="522415" y="749825"/>
                    <a:pt x="522415" y="749872"/>
                  </a:cubicBezTo>
                  <a:lnTo>
                    <a:pt x="522415" y="1354655"/>
                  </a:lnTo>
                  <a:cubicBezTo>
                    <a:pt x="522415" y="1357442"/>
                    <a:pt x="520126" y="1359704"/>
                    <a:pt x="517365" y="1359704"/>
                  </a:cubicBezTo>
                  <a:close/>
                  <a:moveTo>
                    <a:pt x="221134" y="1349606"/>
                  </a:moveTo>
                  <a:lnTo>
                    <a:pt x="512047" y="1349606"/>
                  </a:lnTo>
                  <a:lnTo>
                    <a:pt x="512047" y="754988"/>
                  </a:lnTo>
                  <a:lnTo>
                    <a:pt x="221134" y="7549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6" name="Google Shape;456;p27"/>
            <p:cNvGrpSpPr/>
            <p:nvPr/>
          </p:nvGrpSpPr>
          <p:grpSpPr>
            <a:xfrm flipH="1">
              <a:off x="353569" y="951772"/>
              <a:ext cx="3418732" cy="2781379"/>
              <a:chOff x="4575727" y="2803692"/>
              <a:chExt cx="4681271" cy="3808543"/>
            </a:xfrm>
          </p:grpSpPr>
          <p:sp>
            <p:nvSpPr>
              <p:cNvPr id="457" name="Google Shape;457;p27"/>
              <p:cNvSpPr/>
              <p:nvPr/>
            </p:nvSpPr>
            <p:spPr>
              <a:xfrm>
                <a:off x="4854449" y="3617026"/>
                <a:ext cx="4402549" cy="2995208"/>
              </a:xfrm>
              <a:custGeom>
                <a:rect b="b" l="l" r="r" t="t"/>
                <a:pathLst>
                  <a:path extrusionOk="0" h="3128155" w="4597962">
                    <a:moveTo>
                      <a:pt x="221" y="1031580"/>
                    </a:moveTo>
                    <a:lnTo>
                      <a:pt x="168534" y="2882084"/>
                    </a:lnTo>
                    <a:cubicBezTo>
                      <a:pt x="181259" y="3021367"/>
                      <a:pt x="298001" y="3128043"/>
                      <a:pt x="437835" y="3128225"/>
                    </a:cubicBezTo>
                    <a:lnTo>
                      <a:pt x="4326546" y="3128225"/>
                    </a:lnTo>
                    <a:cubicBezTo>
                      <a:pt x="4476007" y="3128151"/>
                      <a:pt x="4597126" y="3006919"/>
                      <a:pt x="4597058" y="2857443"/>
                    </a:cubicBezTo>
                    <a:cubicBezTo>
                      <a:pt x="4597058" y="2848947"/>
                      <a:pt x="4596655" y="2840450"/>
                      <a:pt x="4595847" y="2831994"/>
                    </a:cubicBezTo>
                    <a:lnTo>
                      <a:pt x="4350985" y="245288"/>
                    </a:lnTo>
                    <a:cubicBezTo>
                      <a:pt x="4336913" y="96479"/>
                      <a:pt x="4204888" y="-12770"/>
                      <a:pt x="4056099" y="1288"/>
                    </a:cubicBezTo>
                    <a:cubicBezTo>
                      <a:pt x="4047414" y="2109"/>
                      <a:pt x="4038730" y="3348"/>
                      <a:pt x="4030179" y="5004"/>
                    </a:cubicBezTo>
                    <a:lnTo>
                      <a:pt x="218422" y="741274"/>
                    </a:lnTo>
                    <a:cubicBezTo>
                      <a:pt x="81954" y="767665"/>
                      <a:pt x="-12369" y="893139"/>
                      <a:pt x="221" y="10315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27"/>
              <p:cNvSpPr/>
              <p:nvPr/>
            </p:nvSpPr>
            <p:spPr>
              <a:xfrm>
                <a:off x="7170000" y="3304372"/>
                <a:ext cx="454963" cy="479986"/>
              </a:xfrm>
              <a:custGeom>
                <a:rect b="b" l="l" r="r" t="t"/>
                <a:pathLst>
                  <a:path extrusionOk="0" h="479986" w="454963">
                    <a:moveTo>
                      <a:pt x="62623" y="399990"/>
                    </a:moveTo>
                    <a:cubicBezTo>
                      <a:pt x="85715" y="463202"/>
                      <a:pt x="155666" y="495720"/>
                      <a:pt x="218885" y="472621"/>
                    </a:cubicBezTo>
                    <a:cubicBezTo>
                      <a:pt x="258135" y="458274"/>
                      <a:pt x="287355" y="424813"/>
                      <a:pt x="296174" y="383967"/>
                    </a:cubicBezTo>
                    <a:cubicBezTo>
                      <a:pt x="353535" y="361951"/>
                      <a:pt x="409011" y="325932"/>
                      <a:pt x="435134" y="270389"/>
                    </a:cubicBezTo>
                    <a:cubicBezTo>
                      <a:pt x="461256" y="214846"/>
                      <a:pt x="461121" y="146174"/>
                      <a:pt x="429815" y="93323"/>
                    </a:cubicBezTo>
                    <a:cubicBezTo>
                      <a:pt x="398509" y="40473"/>
                      <a:pt x="334953" y="6878"/>
                      <a:pt x="274226" y="16034"/>
                    </a:cubicBezTo>
                    <a:cubicBezTo>
                      <a:pt x="213432" y="-11017"/>
                      <a:pt x="142807" y="-3302"/>
                      <a:pt x="89284" y="36232"/>
                    </a:cubicBezTo>
                    <a:cubicBezTo>
                      <a:pt x="35423" y="75819"/>
                      <a:pt x="3242" y="141326"/>
                      <a:pt x="-663" y="207911"/>
                    </a:cubicBezTo>
                    <a:cubicBezTo>
                      <a:pt x="-4568" y="274496"/>
                      <a:pt x="39800" y="337310"/>
                      <a:pt x="62623" y="39999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7"/>
              <p:cNvSpPr/>
              <p:nvPr/>
            </p:nvSpPr>
            <p:spPr>
              <a:xfrm>
                <a:off x="6653074" y="3232544"/>
                <a:ext cx="134686" cy="300270"/>
              </a:xfrm>
              <a:custGeom>
                <a:rect b="b" l="l" r="r" t="t"/>
                <a:pathLst>
                  <a:path extrusionOk="0" h="300270" w="134686">
                    <a:moveTo>
                      <a:pt x="50911" y="70"/>
                    </a:moveTo>
                    <a:cubicBezTo>
                      <a:pt x="-8874" y="66857"/>
                      <a:pt x="-18097" y="173836"/>
                      <a:pt x="29367" y="249914"/>
                    </a:cubicBezTo>
                    <a:cubicBezTo>
                      <a:pt x="43842" y="273074"/>
                      <a:pt x="64511" y="294282"/>
                      <a:pt x="91172" y="300341"/>
                    </a:cubicBezTo>
                    <a:cubicBezTo>
                      <a:pt x="110494" y="245740"/>
                      <a:pt x="131904" y="196256"/>
                      <a:pt x="133721" y="138356"/>
                    </a:cubicBezTo>
                    <a:cubicBezTo>
                      <a:pt x="135539" y="80456"/>
                      <a:pt x="96288" y="36493"/>
                      <a:pt x="50911" y="7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27"/>
              <p:cNvSpPr/>
              <p:nvPr/>
            </p:nvSpPr>
            <p:spPr>
              <a:xfrm>
                <a:off x="4575727" y="3424623"/>
                <a:ext cx="558732" cy="922289"/>
              </a:xfrm>
              <a:custGeom>
                <a:rect b="b" l="l" r="r" t="t"/>
                <a:pathLst>
                  <a:path extrusionOk="0" h="922289" w="558732">
                    <a:moveTo>
                      <a:pt x="557828" y="836048"/>
                    </a:moveTo>
                    <a:lnTo>
                      <a:pt x="535476" y="610912"/>
                    </a:lnTo>
                    <a:lnTo>
                      <a:pt x="426073" y="411697"/>
                    </a:lnTo>
                    <a:lnTo>
                      <a:pt x="124388" y="70"/>
                    </a:lnTo>
                    <a:lnTo>
                      <a:pt x="124388" y="70"/>
                    </a:lnTo>
                    <a:cubicBezTo>
                      <a:pt x="75981" y="45993"/>
                      <a:pt x="62717" y="117936"/>
                      <a:pt x="91668" y="178078"/>
                    </a:cubicBezTo>
                    <a:lnTo>
                      <a:pt x="178854" y="340265"/>
                    </a:lnTo>
                    <a:lnTo>
                      <a:pt x="-905" y="544597"/>
                    </a:lnTo>
                    <a:lnTo>
                      <a:pt x="133746" y="793364"/>
                    </a:lnTo>
                    <a:lnTo>
                      <a:pt x="163504" y="771483"/>
                    </a:lnTo>
                    <a:cubicBezTo>
                      <a:pt x="163504" y="771483"/>
                      <a:pt x="210632" y="916031"/>
                      <a:pt x="334442" y="922359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27"/>
              <p:cNvSpPr/>
              <p:nvPr/>
            </p:nvSpPr>
            <p:spPr>
              <a:xfrm>
                <a:off x="4647429" y="3840021"/>
                <a:ext cx="258801" cy="382003"/>
              </a:xfrm>
              <a:custGeom>
                <a:rect b="b" l="l" r="r" t="t"/>
                <a:pathLst>
                  <a:path extrusionOk="0" h="382003" w="258801">
                    <a:moveTo>
                      <a:pt x="203158" y="276979"/>
                    </a:moveTo>
                    <a:lnTo>
                      <a:pt x="197166" y="268900"/>
                    </a:lnTo>
                    <a:lnTo>
                      <a:pt x="226924" y="246952"/>
                    </a:lnTo>
                    <a:cubicBezTo>
                      <a:pt x="246516" y="232470"/>
                      <a:pt x="253316" y="206227"/>
                      <a:pt x="243150" y="184070"/>
                    </a:cubicBezTo>
                    <a:lnTo>
                      <a:pt x="150105" y="4715"/>
                    </a:lnTo>
                    <a:lnTo>
                      <a:pt x="159128" y="70"/>
                    </a:lnTo>
                    <a:lnTo>
                      <a:pt x="252171" y="179626"/>
                    </a:lnTo>
                    <a:cubicBezTo>
                      <a:pt x="264491" y="206166"/>
                      <a:pt x="256412" y="237688"/>
                      <a:pt x="232916" y="255098"/>
                    </a:cubicBezTo>
                    <a:close/>
                    <a:moveTo>
                      <a:pt x="164378" y="305457"/>
                    </a:moveTo>
                    <a:cubicBezTo>
                      <a:pt x="187875" y="287966"/>
                      <a:pt x="195887" y="256418"/>
                      <a:pt x="183566" y="229851"/>
                    </a:cubicBezTo>
                    <a:lnTo>
                      <a:pt x="80626" y="49554"/>
                    </a:lnTo>
                    <a:lnTo>
                      <a:pt x="71874" y="54536"/>
                    </a:lnTo>
                    <a:lnTo>
                      <a:pt x="174545" y="234496"/>
                    </a:lnTo>
                    <a:cubicBezTo>
                      <a:pt x="184711" y="256620"/>
                      <a:pt x="177978" y="282849"/>
                      <a:pt x="158386" y="297311"/>
                    </a:cubicBezTo>
                    <a:lnTo>
                      <a:pt x="128629" y="319259"/>
                    </a:lnTo>
                    <a:lnTo>
                      <a:pt x="134621" y="327405"/>
                    </a:lnTo>
                    <a:close/>
                    <a:moveTo>
                      <a:pt x="94966" y="360126"/>
                    </a:moveTo>
                    <a:cubicBezTo>
                      <a:pt x="118530" y="342662"/>
                      <a:pt x="126542" y="311032"/>
                      <a:pt x="114154" y="284452"/>
                    </a:cubicBezTo>
                    <a:lnTo>
                      <a:pt x="7780" y="102674"/>
                    </a:lnTo>
                    <a:lnTo>
                      <a:pt x="-905" y="107790"/>
                    </a:lnTo>
                    <a:lnTo>
                      <a:pt x="105200" y="289165"/>
                    </a:lnTo>
                    <a:cubicBezTo>
                      <a:pt x="115366" y="311321"/>
                      <a:pt x="108566" y="337565"/>
                      <a:pt x="88974" y="352047"/>
                    </a:cubicBezTo>
                    <a:lnTo>
                      <a:pt x="59216" y="373995"/>
                    </a:lnTo>
                    <a:lnTo>
                      <a:pt x="65208" y="3820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27"/>
              <p:cNvSpPr/>
              <p:nvPr/>
            </p:nvSpPr>
            <p:spPr>
              <a:xfrm>
                <a:off x="4770403" y="3814774"/>
                <a:ext cx="341704" cy="334068"/>
              </a:xfrm>
              <a:custGeom>
                <a:rect b="b" l="l" r="r" t="t"/>
                <a:pathLst>
                  <a:path extrusionOk="0" h="334068" w="341704">
                    <a:moveTo>
                      <a:pt x="941" y="70"/>
                    </a:moveTo>
                    <a:lnTo>
                      <a:pt x="315956" y="29424"/>
                    </a:lnTo>
                    <a:lnTo>
                      <a:pt x="340800" y="220762"/>
                    </a:lnTo>
                    <a:lnTo>
                      <a:pt x="262702" y="334138"/>
                    </a:lnTo>
                    <a:lnTo>
                      <a:pt x="190731" y="130344"/>
                    </a:lnTo>
                    <a:lnTo>
                      <a:pt x="90754" y="120515"/>
                    </a:lnTo>
                    <a:cubicBezTo>
                      <a:pt x="34941" y="115034"/>
                      <a:pt x="-5925" y="65321"/>
                      <a:pt x="-405" y="9482"/>
                    </a:cubicBezTo>
                    <a:cubicBezTo>
                      <a:pt x="-136" y="6324"/>
                      <a:pt x="335" y="3187"/>
                      <a:pt x="941" y="70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27"/>
              <p:cNvSpPr/>
              <p:nvPr/>
            </p:nvSpPr>
            <p:spPr>
              <a:xfrm>
                <a:off x="4766757" y="3809320"/>
                <a:ext cx="236687" cy="342550"/>
              </a:xfrm>
              <a:custGeom>
                <a:rect b="b" l="l" r="r" t="t"/>
                <a:pathLst>
                  <a:path extrusionOk="0" h="342550" w="236687">
                    <a:moveTo>
                      <a:pt x="170073" y="342621"/>
                    </a:moveTo>
                    <a:cubicBezTo>
                      <a:pt x="131024" y="276777"/>
                      <a:pt x="174516" y="168046"/>
                      <a:pt x="186837" y="140106"/>
                    </a:cubicBezTo>
                    <a:lnTo>
                      <a:pt x="102209" y="131825"/>
                    </a:lnTo>
                    <a:cubicBezTo>
                      <a:pt x="-12917" y="114388"/>
                      <a:pt x="-596" y="5994"/>
                      <a:pt x="-462" y="4917"/>
                    </a:cubicBezTo>
                    <a:lnTo>
                      <a:pt x="144" y="70"/>
                    </a:lnTo>
                    <a:lnTo>
                      <a:pt x="235783" y="21951"/>
                    </a:lnTo>
                    <a:lnTo>
                      <a:pt x="234840" y="32049"/>
                    </a:lnTo>
                    <a:lnTo>
                      <a:pt x="9435" y="11044"/>
                    </a:lnTo>
                    <a:cubicBezTo>
                      <a:pt x="8425" y="31241"/>
                      <a:pt x="10984" y="107790"/>
                      <a:pt x="103691" y="121794"/>
                    </a:cubicBezTo>
                    <a:lnTo>
                      <a:pt x="202254" y="131421"/>
                    </a:lnTo>
                    <a:lnTo>
                      <a:pt x="199158" y="138154"/>
                    </a:lnTo>
                    <a:cubicBezTo>
                      <a:pt x="198484" y="139433"/>
                      <a:pt x="137622" y="267890"/>
                      <a:pt x="178960" y="3376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7"/>
              <p:cNvSpPr/>
              <p:nvPr/>
            </p:nvSpPr>
            <p:spPr>
              <a:xfrm>
                <a:off x="4874180" y="4075929"/>
                <a:ext cx="528369" cy="608485"/>
              </a:xfrm>
              <a:custGeom>
                <a:rect b="b" l="l" r="r" t="t"/>
                <a:pathLst>
                  <a:path extrusionOk="0" h="608485" w="528369">
                    <a:moveTo>
                      <a:pt x="241967" y="0"/>
                    </a:moveTo>
                    <a:lnTo>
                      <a:pt x="528369" y="379647"/>
                    </a:lnTo>
                    <a:lnTo>
                      <a:pt x="218201" y="608486"/>
                    </a:lnTo>
                    <a:lnTo>
                      <a:pt x="0" y="253345"/>
                    </a:lnTo>
                    <a:lnTo>
                      <a:pt x="241967" y="0"/>
                    </a:ln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7"/>
              <p:cNvSpPr/>
              <p:nvPr/>
            </p:nvSpPr>
            <p:spPr>
              <a:xfrm>
                <a:off x="6720596" y="3066097"/>
                <a:ext cx="585318" cy="1026139"/>
              </a:xfrm>
              <a:custGeom>
                <a:rect b="b" l="l" r="r" t="t"/>
                <a:pathLst>
                  <a:path extrusionOk="0" h="1026139" w="585318">
                    <a:moveTo>
                      <a:pt x="19475" y="601304"/>
                    </a:moveTo>
                    <a:cubicBezTo>
                      <a:pt x="44049" y="678998"/>
                      <a:pt x="96495" y="770897"/>
                      <a:pt x="207582" y="773388"/>
                    </a:cubicBezTo>
                    <a:lnTo>
                      <a:pt x="196541" y="973748"/>
                    </a:lnTo>
                    <a:cubicBezTo>
                      <a:pt x="196541" y="973748"/>
                      <a:pt x="279957" y="1086585"/>
                      <a:pt x="534851" y="981288"/>
                    </a:cubicBezTo>
                    <a:lnTo>
                      <a:pt x="515259" y="744707"/>
                    </a:lnTo>
                    <a:cubicBezTo>
                      <a:pt x="515259" y="744707"/>
                      <a:pt x="556260" y="589859"/>
                      <a:pt x="564878" y="537615"/>
                    </a:cubicBezTo>
                    <a:cubicBezTo>
                      <a:pt x="585075" y="415689"/>
                      <a:pt x="619681" y="138174"/>
                      <a:pt x="485973" y="49775"/>
                    </a:cubicBezTo>
                    <a:cubicBezTo>
                      <a:pt x="396228" y="-9606"/>
                      <a:pt x="113260" y="-62187"/>
                      <a:pt x="23717" y="182878"/>
                    </a:cubicBezTo>
                    <a:cubicBezTo>
                      <a:pt x="10387" y="220034"/>
                      <a:pt x="3317" y="259137"/>
                      <a:pt x="2712" y="298610"/>
                    </a:cubicBezTo>
                    <a:lnTo>
                      <a:pt x="-722" y="454199"/>
                    </a:lnTo>
                    <a:cubicBezTo>
                      <a:pt x="-2136" y="504013"/>
                      <a:pt x="4664" y="553719"/>
                      <a:pt x="19475" y="601304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7"/>
              <p:cNvSpPr/>
              <p:nvPr/>
            </p:nvSpPr>
            <p:spPr>
              <a:xfrm>
                <a:off x="6921946" y="3805146"/>
                <a:ext cx="267550" cy="46791"/>
              </a:xfrm>
              <a:custGeom>
                <a:rect b="b" l="l" r="r" t="t"/>
                <a:pathLst>
                  <a:path extrusionOk="0" h="46791" w="267550">
                    <a:moveTo>
                      <a:pt x="58678" y="46861"/>
                    </a:moveTo>
                    <a:cubicBezTo>
                      <a:pt x="40029" y="46861"/>
                      <a:pt x="20168" y="46121"/>
                      <a:pt x="-905" y="44505"/>
                    </a:cubicBezTo>
                    <a:lnTo>
                      <a:pt x="-97" y="34473"/>
                    </a:lnTo>
                    <a:cubicBezTo>
                      <a:pt x="166870" y="47400"/>
                      <a:pt x="261126" y="811"/>
                      <a:pt x="262068" y="70"/>
                    </a:cubicBezTo>
                    <a:lnTo>
                      <a:pt x="266646" y="9092"/>
                    </a:lnTo>
                    <a:cubicBezTo>
                      <a:pt x="263280" y="10775"/>
                      <a:pt x="190972" y="46861"/>
                      <a:pt x="58678" y="468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27"/>
              <p:cNvSpPr/>
              <p:nvPr/>
            </p:nvSpPr>
            <p:spPr>
              <a:xfrm>
                <a:off x="6874414" y="3617039"/>
                <a:ext cx="108461" cy="72477"/>
              </a:xfrm>
              <a:custGeom>
                <a:rect b="b" l="l" r="r" t="t"/>
                <a:pathLst>
                  <a:path extrusionOk="0" h="72477" w="108461">
                    <a:moveTo>
                      <a:pt x="-905" y="30568"/>
                    </a:moveTo>
                    <a:lnTo>
                      <a:pt x="32758" y="1349"/>
                    </a:lnTo>
                    <a:lnTo>
                      <a:pt x="50061" y="20267"/>
                    </a:lnTo>
                    <a:lnTo>
                      <a:pt x="83319" y="70"/>
                    </a:lnTo>
                    <a:lnTo>
                      <a:pt x="107557" y="39994"/>
                    </a:lnTo>
                    <a:cubicBezTo>
                      <a:pt x="107557" y="39994"/>
                      <a:pt x="55110" y="119168"/>
                      <a:pt x="-905" y="30568"/>
                    </a:cubicBezTo>
                    <a:close/>
                  </a:path>
                </a:pathLst>
              </a:custGeom>
              <a:solidFill>
                <a:srgbClr val="BB764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27"/>
              <p:cNvSpPr/>
              <p:nvPr/>
            </p:nvSpPr>
            <p:spPr>
              <a:xfrm>
                <a:off x="6770730" y="3483533"/>
                <a:ext cx="253752" cy="180949"/>
              </a:xfrm>
              <a:custGeom>
                <a:rect b="b" l="l" r="r" t="t"/>
                <a:pathLst>
                  <a:path extrusionOk="0" h="180949" w="253752">
                    <a:moveTo>
                      <a:pt x="33165" y="23028"/>
                    </a:moveTo>
                    <a:cubicBezTo>
                      <a:pt x="32963" y="32433"/>
                      <a:pt x="25222" y="39906"/>
                      <a:pt x="15796" y="39718"/>
                    </a:cubicBezTo>
                    <a:cubicBezTo>
                      <a:pt x="6370" y="39529"/>
                      <a:pt x="-1103" y="31753"/>
                      <a:pt x="-901" y="22348"/>
                    </a:cubicBezTo>
                    <a:cubicBezTo>
                      <a:pt x="-699" y="12942"/>
                      <a:pt x="7043" y="5469"/>
                      <a:pt x="16469" y="5658"/>
                    </a:cubicBezTo>
                    <a:cubicBezTo>
                      <a:pt x="16469" y="5658"/>
                      <a:pt x="16536" y="5658"/>
                      <a:pt x="16536" y="5658"/>
                    </a:cubicBezTo>
                    <a:cubicBezTo>
                      <a:pt x="25895" y="5880"/>
                      <a:pt x="33368" y="13643"/>
                      <a:pt x="33165" y="23028"/>
                    </a:cubicBezTo>
                    <a:close/>
                    <a:moveTo>
                      <a:pt x="220599" y="10169"/>
                    </a:moveTo>
                    <a:cubicBezTo>
                      <a:pt x="211174" y="9947"/>
                      <a:pt x="203364" y="17393"/>
                      <a:pt x="203162" y="26798"/>
                    </a:cubicBezTo>
                    <a:cubicBezTo>
                      <a:pt x="202960" y="36203"/>
                      <a:pt x="210366" y="44006"/>
                      <a:pt x="219791" y="44228"/>
                    </a:cubicBezTo>
                    <a:cubicBezTo>
                      <a:pt x="229217" y="44444"/>
                      <a:pt x="237027" y="37004"/>
                      <a:pt x="237229" y="27599"/>
                    </a:cubicBezTo>
                    <a:cubicBezTo>
                      <a:pt x="237229" y="27579"/>
                      <a:pt x="237229" y="27559"/>
                      <a:pt x="237229" y="27538"/>
                    </a:cubicBezTo>
                    <a:cubicBezTo>
                      <a:pt x="237430" y="18153"/>
                      <a:pt x="229957" y="10391"/>
                      <a:pt x="220599" y="10169"/>
                    </a:cubicBezTo>
                    <a:close/>
                    <a:moveTo>
                      <a:pt x="138732" y="105905"/>
                    </a:moveTo>
                    <a:lnTo>
                      <a:pt x="85612" y="104693"/>
                    </a:lnTo>
                    <a:lnTo>
                      <a:pt x="93758" y="878"/>
                    </a:lnTo>
                    <a:lnTo>
                      <a:pt x="83727" y="70"/>
                    </a:lnTo>
                    <a:lnTo>
                      <a:pt x="74705" y="114523"/>
                    </a:lnTo>
                    <a:lnTo>
                      <a:pt x="138530" y="115937"/>
                    </a:lnTo>
                    <a:close/>
                    <a:moveTo>
                      <a:pt x="206865" y="174712"/>
                    </a:moveTo>
                    <a:cubicBezTo>
                      <a:pt x="226861" y="166848"/>
                      <a:pt x="243287" y="151828"/>
                      <a:pt x="252848" y="132566"/>
                    </a:cubicBezTo>
                    <a:lnTo>
                      <a:pt x="243692" y="128257"/>
                    </a:lnTo>
                    <a:cubicBezTo>
                      <a:pt x="235209" y="145082"/>
                      <a:pt x="220801" y="158210"/>
                      <a:pt x="203297" y="165151"/>
                    </a:cubicBezTo>
                    <a:cubicBezTo>
                      <a:pt x="188081" y="170039"/>
                      <a:pt x="172125" y="171978"/>
                      <a:pt x="156169" y="170874"/>
                    </a:cubicBezTo>
                    <a:cubicBezTo>
                      <a:pt x="138260" y="170201"/>
                      <a:pt x="111937" y="164142"/>
                      <a:pt x="96788" y="148926"/>
                    </a:cubicBezTo>
                    <a:lnTo>
                      <a:pt x="89652" y="156063"/>
                    </a:lnTo>
                    <a:cubicBezTo>
                      <a:pt x="106887" y="173231"/>
                      <a:pt x="136039" y="180232"/>
                      <a:pt x="155765" y="180973"/>
                    </a:cubicBezTo>
                    <a:cubicBezTo>
                      <a:pt x="158660" y="180973"/>
                      <a:pt x="161421" y="180973"/>
                      <a:pt x="164180" y="180973"/>
                    </a:cubicBezTo>
                    <a:cubicBezTo>
                      <a:pt x="178655" y="181363"/>
                      <a:pt x="193063" y="179290"/>
                      <a:pt x="206865" y="1748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27"/>
              <p:cNvSpPr/>
              <p:nvPr/>
            </p:nvSpPr>
            <p:spPr>
              <a:xfrm>
                <a:off x="7157687" y="3391327"/>
                <a:ext cx="246540" cy="246547"/>
              </a:xfrm>
              <a:custGeom>
                <a:rect b="b" l="l" r="r" t="t"/>
                <a:pathLst>
                  <a:path extrusionOk="0" h="246547" w="246540">
                    <a:moveTo>
                      <a:pt x="245606" y="126073"/>
                    </a:moveTo>
                    <a:cubicBezTo>
                      <a:pt x="247087" y="58007"/>
                      <a:pt x="193159" y="1609"/>
                      <a:pt x="125093" y="101"/>
                    </a:cubicBezTo>
                    <a:cubicBezTo>
                      <a:pt x="57027" y="-1407"/>
                      <a:pt x="609" y="52547"/>
                      <a:pt x="-872" y="120613"/>
                    </a:cubicBezTo>
                    <a:cubicBezTo>
                      <a:pt x="-2421" y="188679"/>
                      <a:pt x="51574" y="245077"/>
                      <a:pt x="119640" y="246586"/>
                    </a:cubicBezTo>
                    <a:cubicBezTo>
                      <a:pt x="119640" y="246586"/>
                      <a:pt x="119640" y="246586"/>
                      <a:pt x="119640" y="246586"/>
                    </a:cubicBezTo>
                    <a:cubicBezTo>
                      <a:pt x="187639" y="248127"/>
                      <a:pt x="244057" y="194227"/>
                      <a:pt x="245606" y="126201"/>
                    </a:cubicBezTo>
                    <a:cubicBezTo>
                      <a:pt x="245606" y="126161"/>
                      <a:pt x="245606" y="126114"/>
                      <a:pt x="245606" y="126073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27"/>
              <p:cNvSpPr/>
              <p:nvPr/>
            </p:nvSpPr>
            <p:spPr>
              <a:xfrm>
                <a:off x="7251061" y="3467981"/>
                <a:ext cx="70124" cy="76010"/>
              </a:xfrm>
              <a:custGeom>
                <a:rect b="b" l="l" r="r" t="t"/>
                <a:pathLst>
                  <a:path extrusionOk="0" h="76010" w="70124">
                    <a:moveTo>
                      <a:pt x="66931" y="76080"/>
                    </a:moveTo>
                    <a:lnTo>
                      <a:pt x="12532" y="64971"/>
                    </a:lnTo>
                    <a:cubicBezTo>
                      <a:pt x="3376" y="63019"/>
                      <a:pt x="-2481" y="54004"/>
                      <a:pt x="-529" y="44841"/>
                    </a:cubicBezTo>
                    <a:cubicBezTo>
                      <a:pt x="346" y="40869"/>
                      <a:pt x="2568" y="37334"/>
                      <a:pt x="5800" y="34877"/>
                    </a:cubicBezTo>
                    <a:lnTo>
                      <a:pt x="50907" y="70"/>
                    </a:lnTo>
                    <a:lnTo>
                      <a:pt x="57101" y="8082"/>
                    </a:lnTo>
                    <a:lnTo>
                      <a:pt x="11994" y="42889"/>
                    </a:lnTo>
                    <a:cubicBezTo>
                      <a:pt x="8964" y="45009"/>
                      <a:pt x="8156" y="49204"/>
                      <a:pt x="10311" y="52260"/>
                    </a:cubicBezTo>
                    <a:cubicBezTo>
                      <a:pt x="11387" y="53775"/>
                      <a:pt x="13003" y="54799"/>
                      <a:pt x="14821" y="55075"/>
                    </a:cubicBezTo>
                    <a:lnTo>
                      <a:pt x="69220" y="661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27"/>
              <p:cNvSpPr/>
              <p:nvPr/>
            </p:nvSpPr>
            <p:spPr>
              <a:xfrm>
                <a:off x="4861052" y="4088922"/>
                <a:ext cx="3675830" cy="2522207"/>
              </a:xfrm>
              <a:custGeom>
                <a:rect b="b" l="l" r="r" t="t"/>
                <a:pathLst>
                  <a:path extrusionOk="0" h="2522207" w="3675830">
                    <a:moveTo>
                      <a:pt x="3397610" y="1744940"/>
                    </a:moveTo>
                    <a:cubicBezTo>
                      <a:pt x="3581542" y="1711082"/>
                      <a:pt x="3703131" y="1534548"/>
                      <a:pt x="3669267" y="1350649"/>
                    </a:cubicBezTo>
                    <a:cubicBezTo>
                      <a:pt x="3664621" y="1325241"/>
                      <a:pt x="3657013" y="1300445"/>
                      <a:pt x="3646713" y="1276760"/>
                    </a:cubicBezTo>
                    <a:lnTo>
                      <a:pt x="3223506" y="304851"/>
                    </a:lnTo>
                    <a:cubicBezTo>
                      <a:pt x="3174830" y="180024"/>
                      <a:pt x="3067311" y="87552"/>
                      <a:pt x="2936565" y="58104"/>
                    </a:cubicBezTo>
                    <a:lnTo>
                      <a:pt x="2691030" y="70"/>
                    </a:lnTo>
                    <a:cubicBezTo>
                      <a:pt x="2621416" y="69617"/>
                      <a:pt x="2473906" y="181444"/>
                      <a:pt x="2244798" y="181444"/>
                    </a:cubicBezTo>
                    <a:cubicBezTo>
                      <a:pt x="2005725" y="181444"/>
                      <a:pt x="1876596" y="76619"/>
                      <a:pt x="1822938" y="17642"/>
                    </a:cubicBezTo>
                    <a:lnTo>
                      <a:pt x="1580028" y="100384"/>
                    </a:lnTo>
                    <a:cubicBezTo>
                      <a:pt x="1512434" y="124763"/>
                      <a:pt x="1452581" y="166794"/>
                      <a:pt x="1406665" y="222109"/>
                    </a:cubicBezTo>
                    <a:lnTo>
                      <a:pt x="907987" y="791883"/>
                    </a:lnTo>
                    <a:lnTo>
                      <a:pt x="408500" y="114725"/>
                    </a:lnTo>
                    <a:lnTo>
                      <a:pt x="-905" y="455324"/>
                    </a:lnTo>
                    <a:lnTo>
                      <a:pt x="582537" y="1415719"/>
                    </a:lnTo>
                    <a:cubicBezTo>
                      <a:pt x="670328" y="1555271"/>
                      <a:pt x="845307" y="1612154"/>
                      <a:pt x="998404" y="1550908"/>
                    </a:cubicBezTo>
                    <a:lnTo>
                      <a:pt x="1574440" y="1301064"/>
                    </a:lnTo>
                    <a:lnTo>
                      <a:pt x="1474731" y="2522278"/>
                    </a:lnTo>
                    <a:lnTo>
                      <a:pt x="3257168" y="2522278"/>
                    </a:lnTo>
                    <a:lnTo>
                      <a:pt x="3145611" y="17914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27"/>
              <p:cNvSpPr/>
              <p:nvPr/>
            </p:nvSpPr>
            <p:spPr>
              <a:xfrm>
                <a:off x="6643758" y="5045615"/>
                <a:ext cx="898927" cy="1143318"/>
              </a:xfrm>
              <a:custGeom>
                <a:rect b="b" l="l" r="r" t="t"/>
                <a:pathLst>
                  <a:path extrusionOk="0" h="1143318" w="898927">
                    <a:moveTo>
                      <a:pt x="898928" y="1135980"/>
                    </a:moveTo>
                    <a:lnTo>
                      <a:pt x="68739" y="1143318"/>
                    </a:lnTo>
                    <a:lnTo>
                      <a:pt x="0" y="11513"/>
                    </a:lnTo>
                    <a:lnTo>
                      <a:pt x="889973" y="0"/>
                    </a:lnTo>
                    <a:lnTo>
                      <a:pt x="898928" y="113598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27"/>
              <p:cNvSpPr/>
              <p:nvPr/>
            </p:nvSpPr>
            <p:spPr>
              <a:xfrm>
                <a:off x="6643758" y="4990879"/>
                <a:ext cx="835641" cy="1198053"/>
              </a:xfrm>
              <a:custGeom>
                <a:rect b="b" l="l" r="r" t="t"/>
                <a:pathLst>
                  <a:path extrusionOk="0" h="1198053" w="835641">
                    <a:moveTo>
                      <a:pt x="835642" y="1118543"/>
                    </a:moveTo>
                    <a:lnTo>
                      <a:pt x="68739" y="1198054"/>
                    </a:lnTo>
                    <a:lnTo>
                      <a:pt x="0" y="66248"/>
                    </a:lnTo>
                    <a:lnTo>
                      <a:pt x="750475" y="0"/>
                    </a:lnTo>
                    <a:lnTo>
                      <a:pt x="835642" y="11185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7"/>
              <p:cNvSpPr/>
              <p:nvPr/>
            </p:nvSpPr>
            <p:spPr>
              <a:xfrm>
                <a:off x="6712093" y="4985426"/>
                <a:ext cx="772692" cy="1197380"/>
              </a:xfrm>
              <a:custGeom>
                <a:rect b="b" l="l" r="r" t="t"/>
                <a:pathLst>
                  <a:path extrusionOk="0" h="1197380" w="772692">
                    <a:moveTo>
                      <a:pt x="107990" y="1197381"/>
                    </a:moveTo>
                    <a:lnTo>
                      <a:pt x="106980" y="1187349"/>
                    </a:lnTo>
                    <a:lnTo>
                      <a:pt x="761853" y="1119485"/>
                    </a:lnTo>
                    <a:lnTo>
                      <a:pt x="677495" y="10974"/>
                    </a:lnTo>
                    <a:lnTo>
                      <a:pt x="875" y="70624"/>
                    </a:lnTo>
                    <a:lnTo>
                      <a:pt x="0" y="60593"/>
                    </a:lnTo>
                    <a:lnTo>
                      <a:pt x="686785" y="0"/>
                    </a:lnTo>
                    <a:lnTo>
                      <a:pt x="772693" y="1128507"/>
                    </a:lnTo>
                    <a:lnTo>
                      <a:pt x="107990" y="11973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7"/>
              <p:cNvSpPr/>
              <p:nvPr/>
            </p:nvSpPr>
            <p:spPr>
              <a:xfrm>
                <a:off x="6684827" y="4017019"/>
                <a:ext cx="868092" cy="253277"/>
              </a:xfrm>
              <a:custGeom>
                <a:rect b="b" l="l" r="r" t="t"/>
                <a:pathLst>
                  <a:path extrusionOk="0" h="253277" w="868092">
                    <a:moveTo>
                      <a:pt x="420955" y="253348"/>
                    </a:moveTo>
                    <a:cubicBezTo>
                      <a:pt x="649861" y="253348"/>
                      <a:pt x="797573" y="141520"/>
                      <a:pt x="867187" y="71973"/>
                    </a:cubicBezTo>
                    <a:lnTo>
                      <a:pt x="563080" y="70"/>
                    </a:lnTo>
                    <a:lnTo>
                      <a:pt x="238369" y="8082"/>
                    </a:lnTo>
                    <a:lnTo>
                      <a:pt x="-905" y="89545"/>
                    </a:lnTo>
                    <a:cubicBezTo>
                      <a:pt x="52753" y="148522"/>
                      <a:pt x="181884" y="253348"/>
                      <a:pt x="420955" y="253348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27"/>
              <p:cNvSpPr/>
              <p:nvPr/>
            </p:nvSpPr>
            <p:spPr>
              <a:xfrm>
                <a:off x="6396748" y="4475571"/>
                <a:ext cx="185542" cy="914883"/>
              </a:xfrm>
              <a:custGeom>
                <a:rect b="b" l="l" r="r" t="t"/>
                <a:pathLst>
                  <a:path extrusionOk="0" h="914883" w="185542">
                    <a:moveTo>
                      <a:pt x="33627" y="914954"/>
                    </a:moveTo>
                    <a:lnTo>
                      <a:pt x="1715" y="628686"/>
                    </a:lnTo>
                    <a:cubicBezTo>
                      <a:pt x="-5220" y="566525"/>
                      <a:pt x="1648" y="503596"/>
                      <a:pt x="21913" y="444417"/>
                    </a:cubicBezTo>
                    <a:lnTo>
                      <a:pt x="175145" y="70"/>
                    </a:lnTo>
                    <a:lnTo>
                      <a:pt x="184638" y="3369"/>
                    </a:lnTo>
                    <a:lnTo>
                      <a:pt x="31473" y="447716"/>
                    </a:lnTo>
                    <a:cubicBezTo>
                      <a:pt x="11544" y="505481"/>
                      <a:pt x="4677" y="566935"/>
                      <a:pt x="11275" y="627676"/>
                    </a:cubicBezTo>
                    <a:lnTo>
                      <a:pt x="43255" y="91401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27"/>
              <p:cNvSpPr/>
              <p:nvPr/>
            </p:nvSpPr>
            <p:spPr>
              <a:xfrm rot="-1228337">
                <a:off x="7863900" y="4886652"/>
                <a:ext cx="10105" cy="478345"/>
              </a:xfrm>
              <a:custGeom>
                <a:rect b="b" l="l" r="r" t="t"/>
                <a:pathLst>
                  <a:path extrusionOk="0" h="478009" w="10098">
                    <a:moveTo>
                      <a:pt x="-905" y="70"/>
                    </a:moveTo>
                    <a:lnTo>
                      <a:pt x="9194" y="70"/>
                    </a:lnTo>
                    <a:lnTo>
                      <a:pt x="9194" y="478079"/>
                    </a:lnTo>
                    <a:lnTo>
                      <a:pt x="-905" y="4780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27"/>
              <p:cNvSpPr/>
              <p:nvPr/>
            </p:nvSpPr>
            <p:spPr>
              <a:xfrm>
                <a:off x="6540755" y="5457713"/>
                <a:ext cx="565325" cy="512772"/>
              </a:xfrm>
              <a:custGeom>
                <a:rect b="b" l="l" r="r" t="t"/>
                <a:pathLst>
                  <a:path extrusionOk="0" h="512772" w="565325">
                    <a:moveTo>
                      <a:pt x="48574" y="107184"/>
                    </a:moveTo>
                    <a:lnTo>
                      <a:pt x="11748" y="165421"/>
                    </a:lnTo>
                    <a:cubicBezTo>
                      <a:pt x="-3603" y="189806"/>
                      <a:pt x="-5084" y="220459"/>
                      <a:pt x="7843" y="246211"/>
                    </a:cubicBezTo>
                    <a:lnTo>
                      <a:pt x="114149" y="457276"/>
                    </a:lnTo>
                    <a:cubicBezTo>
                      <a:pt x="134751" y="498196"/>
                      <a:pt x="180330" y="520111"/>
                      <a:pt x="225168" y="510665"/>
                    </a:cubicBezTo>
                    <a:lnTo>
                      <a:pt x="564421" y="439435"/>
                    </a:lnTo>
                    <a:lnTo>
                      <a:pt x="515745" y="121861"/>
                    </a:lnTo>
                    <a:lnTo>
                      <a:pt x="315519" y="70"/>
                    </a:lnTo>
                    <a:lnTo>
                      <a:pt x="75235" y="37031"/>
                    </a:lnTo>
                    <a:cubicBezTo>
                      <a:pt x="75235" y="37031"/>
                      <a:pt x="70186" y="79110"/>
                      <a:pt x="95433" y="91699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7"/>
              <p:cNvSpPr/>
              <p:nvPr/>
            </p:nvSpPr>
            <p:spPr>
              <a:xfrm rot="-430698">
                <a:off x="6635978" y="5533460"/>
                <a:ext cx="184197" cy="10101"/>
              </a:xfrm>
              <a:custGeom>
                <a:rect b="b" l="l" r="r" t="t"/>
                <a:pathLst>
                  <a:path extrusionOk="0" h="10098" w="184134">
                    <a:moveTo>
                      <a:pt x="-904" y="70"/>
                    </a:moveTo>
                    <a:lnTo>
                      <a:pt x="183230" y="70"/>
                    </a:lnTo>
                    <a:lnTo>
                      <a:pt x="183230" y="10169"/>
                    </a:lnTo>
                    <a:lnTo>
                      <a:pt x="-904" y="101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27"/>
              <p:cNvSpPr/>
              <p:nvPr/>
            </p:nvSpPr>
            <p:spPr>
              <a:xfrm>
                <a:off x="7024483" y="5297209"/>
                <a:ext cx="1057007" cy="664837"/>
              </a:xfrm>
              <a:custGeom>
                <a:rect b="b" l="l" r="r" t="t"/>
                <a:pathLst>
                  <a:path extrusionOk="0" h="664837" w="1057007">
                    <a:moveTo>
                      <a:pt x="1057007" y="0"/>
                    </a:moveTo>
                    <a:lnTo>
                      <a:pt x="0" y="214297"/>
                    </a:lnTo>
                    <a:lnTo>
                      <a:pt x="27738" y="664837"/>
                    </a:lnTo>
                    <a:lnTo>
                      <a:pt x="961406" y="57751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27"/>
              <p:cNvSpPr/>
              <p:nvPr/>
            </p:nvSpPr>
            <p:spPr>
              <a:xfrm>
                <a:off x="7019164" y="5292295"/>
                <a:ext cx="1063335" cy="675272"/>
              </a:xfrm>
              <a:custGeom>
                <a:rect b="b" l="l" r="r" t="t"/>
                <a:pathLst>
                  <a:path extrusionOk="0" h="675272" w="1063335">
                    <a:moveTo>
                      <a:pt x="28344" y="675273"/>
                    </a:moveTo>
                    <a:lnTo>
                      <a:pt x="0" y="215171"/>
                    </a:lnTo>
                    <a:lnTo>
                      <a:pt x="1061316" y="0"/>
                    </a:lnTo>
                    <a:lnTo>
                      <a:pt x="1063336" y="9897"/>
                    </a:lnTo>
                    <a:lnTo>
                      <a:pt x="10638" y="223318"/>
                    </a:lnTo>
                    <a:lnTo>
                      <a:pt x="37769" y="664231"/>
                    </a:lnTo>
                    <a:lnTo>
                      <a:pt x="966253" y="577382"/>
                    </a:lnTo>
                    <a:lnTo>
                      <a:pt x="967196" y="587413"/>
                    </a:lnTo>
                    <a:lnTo>
                      <a:pt x="28344" y="6752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27"/>
              <p:cNvSpPr/>
              <p:nvPr/>
            </p:nvSpPr>
            <p:spPr>
              <a:xfrm>
                <a:off x="6972036" y="4085152"/>
                <a:ext cx="584046" cy="190102"/>
              </a:xfrm>
              <a:custGeom>
                <a:rect b="b" l="l" r="r" t="t"/>
                <a:pathLst>
                  <a:path extrusionOk="0" h="190102" w="584046">
                    <a:moveTo>
                      <a:pt x="124388" y="190129"/>
                    </a:moveTo>
                    <a:cubicBezTo>
                      <a:pt x="82310" y="190641"/>
                      <a:pt x="40298" y="186621"/>
                      <a:pt x="-905" y="178145"/>
                    </a:cubicBezTo>
                    <a:lnTo>
                      <a:pt x="1520" y="168383"/>
                    </a:lnTo>
                    <a:cubicBezTo>
                      <a:pt x="4751" y="169191"/>
                      <a:pt x="327105" y="244932"/>
                      <a:pt x="576410" y="70"/>
                    </a:cubicBezTo>
                    <a:lnTo>
                      <a:pt x="583142" y="7273"/>
                    </a:lnTo>
                    <a:cubicBezTo>
                      <a:pt x="427823" y="160439"/>
                      <a:pt x="243621" y="190129"/>
                      <a:pt x="124388" y="1901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27"/>
              <p:cNvSpPr/>
              <p:nvPr/>
            </p:nvSpPr>
            <p:spPr>
              <a:xfrm rot="-2145233">
                <a:off x="5733513" y="4680147"/>
                <a:ext cx="10110" cy="321995"/>
              </a:xfrm>
              <a:custGeom>
                <a:rect b="b" l="l" r="r" t="t"/>
                <a:pathLst>
                  <a:path extrusionOk="0" h="321612" w="10098">
                    <a:moveTo>
                      <a:pt x="-905" y="70"/>
                    </a:moveTo>
                    <a:lnTo>
                      <a:pt x="9194" y="70"/>
                    </a:lnTo>
                    <a:lnTo>
                      <a:pt x="9194" y="321683"/>
                    </a:lnTo>
                    <a:lnTo>
                      <a:pt x="-905" y="3216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27"/>
              <p:cNvSpPr/>
              <p:nvPr/>
            </p:nvSpPr>
            <p:spPr>
              <a:xfrm>
                <a:off x="6539732" y="2803692"/>
                <a:ext cx="996901" cy="668261"/>
              </a:xfrm>
              <a:custGeom>
                <a:rect b="b" l="l" r="r" t="t"/>
                <a:pathLst>
                  <a:path extrusionOk="0" h="668261" w="996901">
                    <a:moveTo>
                      <a:pt x="828821" y="626387"/>
                    </a:moveTo>
                    <a:cubicBezTo>
                      <a:pt x="800477" y="655829"/>
                      <a:pt x="760418" y="671064"/>
                      <a:pt x="719687" y="667927"/>
                    </a:cubicBezTo>
                    <a:cubicBezTo>
                      <a:pt x="679292" y="664561"/>
                      <a:pt x="641522" y="639112"/>
                      <a:pt x="619102" y="605718"/>
                    </a:cubicBezTo>
                    <a:cubicBezTo>
                      <a:pt x="568407" y="624859"/>
                      <a:pt x="512459" y="624691"/>
                      <a:pt x="461898" y="605247"/>
                    </a:cubicBezTo>
                    <a:cubicBezTo>
                      <a:pt x="409317" y="583790"/>
                      <a:pt x="365959" y="544607"/>
                      <a:pt x="339232" y="494497"/>
                    </a:cubicBezTo>
                    <a:cubicBezTo>
                      <a:pt x="289950" y="534017"/>
                      <a:pt x="236763" y="547751"/>
                      <a:pt x="175968" y="530853"/>
                    </a:cubicBezTo>
                    <a:cubicBezTo>
                      <a:pt x="115173" y="513954"/>
                      <a:pt x="77740" y="446629"/>
                      <a:pt x="85819" y="399636"/>
                    </a:cubicBezTo>
                    <a:cubicBezTo>
                      <a:pt x="11559" y="365980"/>
                      <a:pt x="-21363" y="278484"/>
                      <a:pt x="12299" y="204210"/>
                    </a:cubicBezTo>
                    <a:cubicBezTo>
                      <a:pt x="29131" y="167027"/>
                      <a:pt x="60639" y="138481"/>
                      <a:pt x="99284" y="125352"/>
                    </a:cubicBezTo>
                    <a:cubicBezTo>
                      <a:pt x="172467" y="24836"/>
                      <a:pt x="252719" y="-25389"/>
                      <a:pt x="371009" y="12919"/>
                    </a:cubicBezTo>
                    <a:cubicBezTo>
                      <a:pt x="445067" y="36752"/>
                      <a:pt x="505659" y="88054"/>
                      <a:pt x="562550" y="140837"/>
                    </a:cubicBezTo>
                    <a:cubicBezTo>
                      <a:pt x="619574" y="98894"/>
                      <a:pt x="706020" y="100442"/>
                      <a:pt x="767555" y="135182"/>
                    </a:cubicBezTo>
                    <a:cubicBezTo>
                      <a:pt x="829090" y="169922"/>
                      <a:pt x="869755" y="236170"/>
                      <a:pt x="882008" y="305986"/>
                    </a:cubicBezTo>
                    <a:cubicBezTo>
                      <a:pt x="956066" y="331637"/>
                      <a:pt x="1007705" y="417881"/>
                      <a:pt x="993701" y="494497"/>
                    </a:cubicBezTo>
                    <a:cubicBezTo>
                      <a:pt x="979697" y="571113"/>
                      <a:pt x="906784" y="628474"/>
                      <a:pt x="828821" y="626387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27"/>
              <p:cNvSpPr/>
              <p:nvPr/>
            </p:nvSpPr>
            <p:spPr>
              <a:xfrm>
                <a:off x="7368784" y="3357702"/>
                <a:ext cx="144076" cy="78727"/>
              </a:xfrm>
              <a:custGeom>
                <a:rect b="b" l="l" r="r" t="t"/>
                <a:pathLst>
                  <a:path extrusionOk="0" h="78727" w="144076">
                    <a:moveTo>
                      <a:pt x="21043" y="78773"/>
                    </a:moveTo>
                    <a:cubicBezTo>
                      <a:pt x="13705" y="78773"/>
                      <a:pt x="6366" y="78322"/>
                      <a:pt x="-905" y="77427"/>
                    </a:cubicBezTo>
                    <a:lnTo>
                      <a:pt x="374" y="67395"/>
                    </a:lnTo>
                    <a:cubicBezTo>
                      <a:pt x="99679" y="79716"/>
                      <a:pt x="133544" y="811"/>
                      <a:pt x="133881" y="70"/>
                    </a:cubicBezTo>
                    <a:lnTo>
                      <a:pt x="143172" y="3975"/>
                    </a:lnTo>
                    <a:cubicBezTo>
                      <a:pt x="120483" y="50564"/>
                      <a:pt x="72816" y="79749"/>
                      <a:pt x="21043" y="78773"/>
                    </a:cubicBezTo>
                    <a:close/>
                  </a:path>
                </a:pathLst>
              </a:custGeom>
              <a:solidFill>
                <a:srgbClr val="3C393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6" name="Google Shape;486;p27"/>
            <p:cNvSpPr/>
            <p:nvPr/>
          </p:nvSpPr>
          <p:spPr>
            <a:xfrm flipH="1">
              <a:off x="1444758" y="4018482"/>
              <a:ext cx="94913" cy="103405"/>
            </a:xfrm>
            <a:custGeom>
              <a:rect b="b" l="l" r="r" t="t"/>
              <a:pathLst>
                <a:path extrusionOk="0" h="141651" w="130018">
                  <a:moveTo>
                    <a:pt x="101171" y="141721"/>
                  </a:moveTo>
                  <a:cubicBezTo>
                    <a:pt x="96457" y="141640"/>
                    <a:pt x="91812" y="140341"/>
                    <a:pt x="87706" y="137951"/>
                  </a:cubicBezTo>
                  <a:lnTo>
                    <a:pt x="12840" y="94728"/>
                  </a:lnTo>
                  <a:cubicBezTo>
                    <a:pt x="-356" y="87066"/>
                    <a:pt x="-4799" y="70174"/>
                    <a:pt x="2809" y="56992"/>
                  </a:cubicBezTo>
                  <a:cubicBezTo>
                    <a:pt x="5232" y="52852"/>
                    <a:pt x="8666" y="49405"/>
                    <a:pt x="12840" y="46994"/>
                  </a:cubicBezTo>
                  <a:lnTo>
                    <a:pt x="87706" y="3771"/>
                  </a:lnTo>
                  <a:cubicBezTo>
                    <a:pt x="100901" y="-3850"/>
                    <a:pt x="117800" y="675"/>
                    <a:pt x="125408" y="13877"/>
                  </a:cubicBezTo>
                  <a:cubicBezTo>
                    <a:pt x="127831" y="18071"/>
                    <a:pt x="129111" y="22831"/>
                    <a:pt x="129111" y="27672"/>
                  </a:cubicBezTo>
                  <a:lnTo>
                    <a:pt x="129111" y="113848"/>
                  </a:lnTo>
                  <a:cubicBezTo>
                    <a:pt x="129245" y="123651"/>
                    <a:pt x="124062" y="132767"/>
                    <a:pt x="115646" y="137749"/>
                  </a:cubicBezTo>
                  <a:cubicBezTo>
                    <a:pt x="111270" y="140381"/>
                    <a:pt x="106288" y="141755"/>
                    <a:pt x="101171" y="141721"/>
                  </a:cubicBezTo>
                  <a:close/>
                  <a:moveTo>
                    <a:pt x="17552" y="55747"/>
                  </a:moveTo>
                  <a:lnTo>
                    <a:pt x="17552" y="55747"/>
                  </a:lnTo>
                  <a:cubicBezTo>
                    <a:pt x="9204" y="60621"/>
                    <a:pt x="6376" y="71346"/>
                    <a:pt x="11292" y="79688"/>
                  </a:cubicBezTo>
                  <a:cubicBezTo>
                    <a:pt x="12773" y="82293"/>
                    <a:pt x="14927" y="84454"/>
                    <a:pt x="17552" y="85976"/>
                  </a:cubicBezTo>
                  <a:lnTo>
                    <a:pt x="92418" y="129199"/>
                  </a:lnTo>
                  <a:cubicBezTo>
                    <a:pt x="100766" y="134032"/>
                    <a:pt x="111472" y="131164"/>
                    <a:pt x="116319" y="122789"/>
                  </a:cubicBezTo>
                  <a:cubicBezTo>
                    <a:pt x="117867" y="120137"/>
                    <a:pt x="118675" y="117120"/>
                    <a:pt x="118675" y="114050"/>
                  </a:cubicBezTo>
                  <a:lnTo>
                    <a:pt x="118675" y="27672"/>
                  </a:lnTo>
                  <a:cubicBezTo>
                    <a:pt x="118675" y="18004"/>
                    <a:pt x="110798" y="10174"/>
                    <a:pt x="101171" y="10181"/>
                  </a:cubicBezTo>
                  <a:cubicBezTo>
                    <a:pt x="98074" y="10181"/>
                    <a:pt x="95044" y="10989"/>
                    <a:pt x="92418" y="125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7"/>
            <p:cNvSpPr/>
            <p:nvPr/>
          </p:nvSpPr>
          <p:spPr>
            <a:xfrm flipH="1">
              <a:off x="2662772" y="487828"/>
              <a:ext cx="94913" cy="103356"/>
            </a:xfrm>
            <a:custGeom>
              <a:rect b="b" l="l" r="r" t="t"/>
              <a:pathLst>
                <a:path extrusionOk="0" h="141583" w="130018">
                  <a:moveTo>
                    <a:pt x="101174" y="141654"/>
                  </a:moveTo>
                  <a:cubicBezTo>
                    <a:pt x="96461" y="141593"/>
                    <a:pt x="91815" y="140321"/>
                    <a:pt x="87709" y="137951"/>
                  </a:cubicBezTo>
                  <a:lnTo>
                    <a:pt x="12910" y="94728"/>
                  </a:lnTo>
                  <a:cubicBezTo>
                    <a:pt x="-285" y="87141"/>
                    <a:pt x="-4796" y="70309"/>
                    <a:pt x="2744" y="57127"/>
                  </a:cubicBezTo>
                  <a:cubicBezTo>
                    <a:pt x="5168" y="52912"/>
                    <a:pt x="8669" y="49418"/>
                    <a:pt x="12910" y="46994"/>
                  </a:cubicBezTo>
                  <a:lnTo>
                    <a:pt x="87709" y="3772"/>
                  </a:lnTo>
                  <a:cubicBezTo>
                    <a:pt x="100905" y="-3850"/>
                    <a:pt x="117804" y="675"/>
                    <a:pt x="125411" y="13877"/>
                  </a:cubicBezTo>
                  <a:cubicBezTo>
                    <a:pt x="127835" y="18051"/>
                    <a:pt x="129114" y="22784"/>
                    <a:pt x="129114" y="27605"/>
                  </a:cubicBezTo>
                  <a:lnTo>
                    <a:pt x="129114" y="114051"/>
                  </a:lnTo>
                  <a:cubicBezTo>
                    <a:pt x="129114" y="129293"/>
                    <a:pt x="116726" y="141654"/>
                    <a:pt x="101511" y="141654"/>
                  </a:cubicBezTo>
                  <a:close/>
                  <a:moveTo>
                    <a:pt x="101174" y="10100"/>
                  </a:moveTo>
                  <a:cubicBezTo>
                    <a:pt x="98077" y="10120"/>
                    <a:pt x="95048" y="10955"/>
                    <a:pt x="92422" y="12524"/>
                  </a:cubicBezTo>
                  <a:lnTo>
                    <a:pt x="17624" y="55679"/>
                  </a:lnTo>
                  <a:cubicBezTo>
                    <a:pt x="9275" y="60527"/>
                    <a:pt x="6380" y="71232"/>
                    <a:pt x="11227" y="79600"/>
                  </a:cubicBezTo>
                  <a:cubicBezTo>
                    <a:pt x="12776" y="82246"/>
                    <a:pt x="14998" y="84441"/>
                    <a:pt x="17624" y="85976"/>
                  </a:cubicBezTo>
                  <a:lnTo>
                    <a:pt x="92422" y="129199"/>
                  </a:lnTo>
                  <a:cubicBezTo>
                    <a:pt x="100770" y="134033"/>
                    <a:pt x="111475" y="131165"/>
                    <a:pt x="116322" y="122789"/>
                  </a:cubicBezTo>
                  <a:cubicBezTo>
                    <a:pt x="117870" y="120137"/>
                    <a:pt x="118678" y="117121"/>
                    <a:pt x="118678" y="114051"/>
                  </a:cubicBezTo>
                  <a:lnTo>
                    <a:pt x="118678" y="27605"/>
                  </a:lnTo>
                  <a:cubicBezTo>
                    <a:pt x="118544" y="17984"/>
                    <a:pt x="110802" y="10208"/>
                    <a:pt x="101174" y="10100"/>
                  </a:cubicBezTo>
                  <a:close/>
                  <a:moveTo>
                    <a:pt x="15065" y="51303"/>
                  </a:moveTo>
                  <a:lnTo>
                    <a:pt x="15065" y="513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8" name="Google Shape;488;p27"/>
            <p:cNvGrpSpPr/>
            <p:nvPr/>
          </p:nvGrpSpPr>
          <p:grpSpPr>
            <a:xfrm flipH="1">
              <a:off x="259960" y="1643553"/>
              <a:ext cx="700000" cy="581948"/>
              <a:chOff x="8426667" y="3750949"/>
              <a:chExt cx="958510" cy="796862"/>
            </a:xfrm>
          </p:grpSpPr>
          <p:sp>
            <p:nvSpPr>
              <p:cNvPr id="489" name="Google Shape;489;p27"/>
              <p:cNvSpPr/>
              <p:nvPr/>
            </p:nvSpPr>
            <p:spPr>
              <a:xfrm>
                <a:off x="8426667" y="3750949"/>
                <a:ext cx="958510" cy="796862"/>
              </a:xfrm>
              <a:custGeom>
                <a:rect b="b" l="l" r="r" t="t"/>
                <a:pathLst>
                  <a:path extrusionOk="0" h="796862" w="958510">
                    <a:moveTo>
                      <a:pt x="-905" y="22826"/>
                    </a:moveTo>
                    <a:lnTo>
                      <a:pt x="690324" y="70"/>
                    </a:lnTo>
                    <a:lnTo>
                      <a:pt x="690324" y="83688"/>
                    </a:lnTo>
                    <a:cubicBezTo>
                      <a:pt x="690324" y="319461"/>
                      <a:pt x="783098" y="545768"/>
                      <a:pt x="948584" y="713718"/>
                    </a:cubicBezTo>
                    <a:lnTo>
                      <a:pt x="957606" y="722874"/>
                    </a:lnTo>
                    <a:lnTo>
                      <a:pt x="221606" y="796932"/>
                    </a:lnTo>
                    <a:cubicBezTo>
                      <a:pt x="60833" y="625051"/>
                      <a:pt x="-568" y="360395"/>
                      <a:pt x="-568" y="1708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27"/>
              <p:cNvSpPr/>
              <p:nvPr/>
            </p:nvSpPr>
            <p:spPr>
              <a:xfrm>
                <a:off x="8589386" y="4026634"/>
                <a:ext cx="462464" cy="183809"/>
              </a:xfrm>
              <a:custGeom>
                <a:rect b="b" l="l" r="r" t="t"/>
                <a:pathLst>
                  <a:path extrusionOk="0" h="183809" w="462464">
                    <a:moveTo>
                      <a:pt x="4151" y="35764"/>
                    </a:moveTo>
                    <a:cubicBezTo>
                      <a:pt x="1458" y="35771"/>
                      <a:pt x="-697" y="33711"/>
                      <a:pt x="-899" y="31051"/>
                    </a:cubicBezTo>
                    <a:cubicBezTo>
                      <a:pt x="-1033" y="28271"/>
                      <a:pt x="1053" y="25881"/>
                      <a:pt x="3814" y="25665"/>
                    </a:cubicBezTo>
                    <a:lnTo>
                      <a:pt x="401033" y="82"/>
                    </a:lnTo>
                    <a:cubicBezTo>
                      <a:pt x="403794" y="-107"/>
                      <a:pt x="406150" y="1967"/>
                      <a:pt x="406352" y="4707"/>
                    </a:cubicBezTo>
                    <a:cubicBezTo>
                      <a:pt x="406352" y="4741"/>
                      <a:pt x="406352" y="4767"/>
                      <a:pt x="406352" y="4794"/>
                    </a:cubicBezTo>
                    <a:cubicBezTo>
                      <a:pt x="406554" y="7575"/>
                      <a:pt x="404467" y="9985"/>
                      <a:pt x="401639" y="10181"/>
                    </a:cubicBezTo>
                    <a:cubicBezTo>
                      <a:pt x="401639" y="10181"/>
                      <a:pt x="401639" y="10181"/>
                      <a:pt x="401639" y="10181"/>
                    </a:cubicBezTo>
                    <a:lnTo>
                      <a:pt x="4420" y="35764"/>
                    </a:lnTo>
                    <a:close/>
                    <a:moveTo>
                      <a:pt x="59155" y="183880"/>
                    </a:moveTo>
                    <a:lnTo>
                      <a:pt x="456374" y="158229"/>
                    </a:lnTo>
                    <a:cubicBezTo>
                      <a:pt x="459135" y="158303"/>
                      <a:pt x="461491" y="156108"/>
                      <a:pt x="461559" y="153321"/>
                    </a:cubicBezTo>
                    <a:cubicBezTo>
                      <a:pt x="461626" y="150534"/>
                      <a:pt x="459405" y="148211"/>
                      <a:pt x="456644" y="148137"/>
                    </a:cubicBezTo>
                    <a:cubicBezTo>
                      <a:pt x="456307" y="148123"/>
                      <a:pt x="456038" y="148144"/>
                      <a:pt x="455701" y="148197"/>
                    </a:cubicBezTo>
                    <a:lnTo>
                      <a:pt x="58482" y="173781"/>
                    </a:lnTo>
                    <a:cubicBezTo>
                      <a:pt x="55721" y="173781"/>
                      <a:pt x="53433" y="176043"/>
                      <a:pt x="53433" y="178830"/>
                    </a:cubicBezTo>
                    <a:cubicBezTo>
                      <a:pt x="53433" y="181618"/>
                      <a:pt x="55721" y="183880"/>
                      <a:pt x="58482" y="183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27"/>
            <p:cNvGrpSpPr/>
            <p:nvPr/>
          </p:nvGrpSpPr>
          <p:grpSpPr>
            <a:xfrm>
              <a:off x="140796" y="4018473"/>
              <a:ext cx="691100" cy="400077"/>
              <a:chOff x="6189043" y="1146806"/>
              <a:chExt cx="946324" cy="547826"/>
            </a:xfrm>
          </p:grpSpPr>
          <p:sp>
            <p:nvSpPr>
              <p:cNvPr id="492" name="Google Shape;492;p27"/>
              <p:cNvSpPr/>
              <p:nvPr/>
            </p:nvSpPr>
            <p:spPr>
              <a:xfrm>
                <a:off x="6189043" y="1146806"/>
                <a:ext cx="946324" cy="547826"/>
              </a:xfrm>
              <a:custGeom>
                <a:rect b="b" l="l" r="r" t="t"/>
                <a:pathLst>
                  <a:path extrusionOk="0" h="547826" w="946324">
                    <a:moveTo>
                      <a:pt x="0" y="0"/>
                    </a:moveTo>
                    <a:lnTo>
                      <a:pt x="946324" y="0"/>
                    </a:lnTo>
                    <a:lnTo>
                      <a:pt x="946324" y="547826"/>
                    </a:lnTo>
                    <a:lnTo>
                      <a:pt x="0" y="5478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27"/>
              <p:cNvSpPr/>
              <p:nvPr/>
            </p:nvSpPr>
            <p:spPr>
              <a:xfrm>
                <a:off x="6363617" y="1291084"/>
                <a:ext cx="597042" cy="259269"/>
              </a:xfrm>
              <a:custGeom>
                <a:rect b="b" l="l" r="r" t="t"/>
                <a:pathLst>
                  <a:path extrusionOk="0" h="259269" w="597042">
                    <a:moveTo>
                      <a:pt x="591087" y="10169"/>
                    </a:moveTo>
                    <a:lnTo>
                      <a:pt x="4145" y="10169"/>
                    </a:lnTo>
                    <a:cubicBezTo>
                      <a:pt x="1385" y="10169"/>
                      <a:pt x="-905" y="7908"/>
                      <a:pt x="-905" y="5119"/>
                    </a:cubicBezTo>
                    <a:cubicBezTo>
                      <a:pt x="-905" y="2331"/>
                      <a:pt x="1385" y="70"/>
                      <a:pt x="4145" y="70"/>
                    </a:cubicBezTo>
                    <a:lnTo>
                      <a:pt x="591087" y="70"/>
                    </a:lnTo>
                    <a:cubicBezTo>
                      <a:pt x="593848" y="70"/>
                      <a:pt x="596136" y="2331"/>
                      <a:pt x="596136" y="5119"/>
                    </a:cubicBezTo>
                    <a:cubicBezTo>
                      <a:pt x="596136" y="7908"/>
                      <a:pt x="593848" y="10169"/>
                      <a:pt x="591087" y="10169"/>
                    </a:cubicBezTo>
                    <a:close/>
                    <a:moveTo>
                      <a:pt x="596136" y="67395"/>
                    </a:moveTo>
                    <a:cubicBezTo>
                      <a:pt x="596136" y="64607"/>
                      <a:pt x="593848" y="62346"/>
                      <a:pt x="591087" y="62346"/>
                    </a:cubicBezTo>
                    <a:lnTo>
                      <a:pt x="4145" y="62346"/>
                    </a:lnTo>
                    <a:cubicBezTo>
                      <a:pt x="1385" y="62346"/>
                      <a:pt x="-905" y="64607"/>
                      <a:pt x="-905" y="67395"/>
                    </a:cubicBezTo>
                    <a:cubicBezTo>
                      <a:pt x="-905" y="70184"/>
                      <a:pt x="1385" y="72445"/>
                      <a:pt x="4145" y="72445"/>
                    </a:cubicBezTo>
                    <a:lnTo>
                      <a:pt x="591087" y="72445"/>
                    </a:lnTo>
                    <a:cubicBezTo>
                      <a:pt x="593848" y="72445"/>
                      <a:pt x="596136" y="70184"/>
                      <a:pt x="596136" y="67395"/>
                    </a:cubicBezTo>
                    <a:close/>
                    <a:moveTo>
                      <a:pt x="596136" y="129671"/>
                    </a:moveTo>
                    <a:cubicBezTo>
                      <a:pt x="596136" y="126884"/>
                      <a:pt x="593848" y="124622"/>
                      <a:pt x="591087" y="124622"/>
                    </a:cubicBezTo>
                    <a:lnTo>
                      <a:pt x="4145" y="124622"/>
                    </a:lnTo>
                    <a:cubicBezTo>
                      <a:pt x="1385" y="124622"/>
                      <a:pt x="-905" y="126884"/>
                      <a:pt x="-905" y="129671"/>
                    </a:cubicBezTo>
                    <a:cubicBezTo>
                      <a:pt x="-905" y="132458"/>
                      <a:pt x="1385" y="134720"/>
                      <a:pt x="4145" y="134720"/>
                    </a:cubicBezTo>
                    <a:lnTo>
                      <a:pt x="591087" y="134720"/>
                    </a:lnTo>
                    <a:cubicBezTo>
                      <a:pt x="593848" y="134761"/>
                      <a:pt x="596069" y="132559"/>
                      <a:pt x="596136" y="129806"/>
                    </a:cubicBezTo>
                    <a:cubicBezTo>
                      <a:pt x="596136" y="129759"/>
                      <a:pt x="596136" y="129718"/>
                      <a:pt x="596136" y="129671"/>
                    </a:cubicBezTo>
                    <a:close/>
                    <a:moveTo>
                      <a:pt x="596136" y="192014"/>
                    </a:moveTo>
                    <a:cubicBezTo>
                      <a:pt x="596204" y="189261"/>
                      <a:pt x="593982" y="187005"/>
                      <a:pt x="591222" y="186965"/>
                    </a:cubicBezTo>
                    <a:cubicBezTo>
                      <a:pt x="591154" y="186965"/>
                      <a:pt x="591154" y="186965"/>
                      <a:pt x="591087" y="186965"/>
                    </a:cubicBezTo>
                    <a:lnTo>
                      <a:pt x="4145" y="186965"/>
                    </a:lnTo>
                    <a:cubicBezTo>
                      <a:pt x="1385" y="186965"/>
                      <a:pt x="-905" y="189227"/>
                      <a:pt x="-905" y="192014"/>
                    </a:cubicBezTo>
                    <a:cubicBezTo>
                      <a:pt x="-905" y="194802"/>
                      <a:pt x="1385" y="197064"/>
                      <a:pt x="4145" y="197064"/>
                    </a:cubicBezTo>
                    <a:lnTo>
                      <a:pt x="591087" y="197064"/>
                    </a:lnTo>
                    <a:cubicBezTo>
                      <a:pt x="593848" y="197064"/>
                      <a:pt x="596136" y="194802"/>
                      <a:pt x="596136" y="192014"/>
                    </a:cubicBezTo>
                    <a:close/>
                    <a:moveTo>
                      <a:pt x="251902" y="254290"/>
                    </a:moveTo>
                    <a:cubicBezTo>
                      <a:pt x="251835" y="251516"/>
                      <a:pt x="249613" y="249274"/>
                      <a:pt x="246853" y="249241"/>
                    </a:cubicBezTo>
                    <a:lnTo>
                      <a:pt x="4482" y="249241"/>
                    </a:lnTo>
                    <a:cubicBezTo>
                      <a:pt x="1721" y="249241"/>
                      <a:pt x="-568" y="251503"/>
                      <a:pt x="-568" y="254290"/>
                    </a:cubicBezTo>
                    <a:cubicBezTo>
                      <a:pt x="-568" y="257077"/>
                      <a:pt x="1721" y="259340"/>
                      <a:pt x="4482" y="259340"/>
                    </a:cubicBezTo>
                    <a:lnTo>
                      <a:pt x="246853" y="259340"/>
                    </a:lnTo>
                    <a:cubicBezTo>
                      <a:pt x="249613" y="259340"/>
                      <a:pt x="251902" y="257077"/>
                      <a:pt x="251902" y="2542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94" name="Google Shape;494;p27"/>
          <p:cNvSpPr txBox="1"/>
          <p:nvPr>
            <p:ph idx="2" type="title"/>
          </p:nvPr>
        </p:nvSpPr>
        <p:spPr>
          <a:xfrm>
            <a:off x="4750900" y="1872725"/>
            <a:ext cx="22254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7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63"/>
          <p:cNvSpPr txBox="1"/>
          <p:nvPr>
            <p:ph type="title"/>
          </p:nvPr>
        </p:nvSpPr>
        <p:spPr>
          <a:xfrm>
            <a:off x="77325" y="0"/>
            <a:ext cx="5396100" cy="10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/>
          </a:p>
        </p:txBody>
      </p:sp>
      <p:pic>
        <p:nvPicPr>
          <p:cNvPr id="2039" name="Google Shape;20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875" y="1213025"/>
            <a:ext cx="4722773" cy="321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28"/>
          <p:cNvGrpSpPr/>
          <p:nvPr/>
        </p:nvGrpSpPr>
        <p:grpSpPr>
          <a:xfrm>
            <a:off x="8081277" y="3865638"/>
            <a:ext cx="770464" cy="611335"/>
            <a:chOff x="7823606" y="3690777"/>
            <a:chExt cx="1047111" cy="830844"/>
          </a:xfrm>
        </p:grpSpPr>
        <p:sp>
          <p:nvSpPr>
            <p:cNvPr id="500" name="Google Shape;500;p28"/>
            <p:cNvSpPr/>
            <p:nvPr/>
          </p:nvSpPr>
          <p:spPr>
            <a:xfrm>
              <a:off x="7823606" y="3690777"/>
              <a:ext cx="1047111" cy="830844"/>
            </a:xfrm>
            <a:custGeom>
              <a:rect b="b" l="l" r="r" t="t"/>
              <a:pathLst>
                <a:path extrusionOk="0" h="830844" w="1047111">
                  <a:moveTo>
                    <a:pt x="1046579" y="264107"/>
                  </a:moveTo>
                  <a:lnTo>
                    <a:pt x="478564" y="-195"/>
                  </a:lnTo>
                  <a:lnTo>
                    <a:pt x="448901" y="69930"/>
                  </a:lnTo>
                  <a:cubicBezTo>
                    <a:pt x="365241" y="266471"/>
                    <a:pt x="207670" y="422240"/>
                    <a:pt x="10197" y="503585"/>
                  </a:cubicBezTo>
                  <a:lnTo>
                    <a:pt x="-533" y="508073"/>
                  </a:lnTo>
                  <a:lnTo>
                    <a:pt x="586697" y="830650"/>
                  </a:lnTo>
                  <a:cubicBezTo>
                    <a:pt x="781715" y="744325"/>
                    <a:pt x="927015" y="545590"/>
                    <a:pt x="994266" y="387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8206136" y="3966219"/>
              <a:ext cx="427634" cy="272806"/>
            </a:xfrm>
            <a:custGeom>
              <a:rect b="b" l="l" r="r" t="t"/>
              <a:pathLst>
                <a:path extrusionOk="0" h="272806" w="427634">
                  <a:moveTo>
                    <a:pt x="423589" y="169098"/>
                  </a:moveTo>
                  <a:cubicBezTo>
                    <a:pt x="423028" y="169091"/>
                    <a:pt x="422537" y="168972"/>
                    <a:pt x="422046" y="168747"/>
                  </a:cubicBezTo>
                  <a:lnTo>
                    <a:pt x="99470" y="6477"/>
                  </a:lnTo>
                  <a:cubicBezTo>
                    <a:pt x="97787" y="5650"/>
                    <a:pt x="97016" y="3595"/>
                    <a:pt x="97857" y="1891"/>
                  </a:cubicBezTo>
                  <a:cubicBezTo>
                    <a:pt x="97857" y="1849"/>
                    <a:pt x="97927" y="1814"/>
                    <a:pt x="97927" y="1779"/>
                  </a:cubicBezTo>
                  <a:cubicBezTo>
                    <a:pt x="98769" y="40"/>
                    <a:pt x="100872" y="-690"/>
                    <a:pt x="102625" y="159"/>
                  </a:cubicBezTo>
                  <a:cubicBezTo>
                    <a:pt x="102625" y="166"/>
                    <a:pt x="102625" y="166"/>
                    <a:pt x="102625" y="166"/>
                  </a:cubicBezTo>
                  <a:lnTo>
                    <a:pt x="425202" y="162436"/>
                  </a:lnTo>
                  <a:cubicBezTo>
                    <a:pt x="426885" y="163334"/>
                    <a:pt x="427587" y="165409"/>
                    <a:pt x="426745" y="167134"/>
                  </a:cubicBezTo>
                  <a:cubicBezTo>
                    <a:pt x="426184" y="168340"/>
                    <a:pt x="424922" y="169098"/>
                    <a:pt x="423589" y="169098"/>
                  </a:cubicBezTo>
                  <a:close/>
                  <a:moveTo>
                    <a:pt x="328709" y="270990"/>
                  </a:moveTo>
                  <a:cubicBezTo>
                    <a:pt x="329621" y="269272"/>
                    <a:pt x="328920" y="267154"/>
                    <a:pt x="327237" y="266256"/>
                  </a:cubicBezTo>
                  <a:cubicBezTo>
                    <a:pt x="327237" y="266242"/>
                    <a:pt x="327167" y="266236"/>
                    <a:pt x="327167" y="266221"/>
                  </a:cubicBezTo>
                  <a:lnTo>
                    <a:pt x="4590" y="103951"/>
                  </a:lnTo>
                  <a:cubicBezTo>
                    <a:pt x="2837" y="103082"/>
                    <a:pt x="734" y="103783"/>
                    <a:pt x="-178" y="105529"/>
                  </a:cubicBezTo>
                  <a:cubicBezTo>
                    <a:pt x="-1019" y="107275"/>
                    <a:pt x="-318" y="109393"/>
                    <a:pt x="1435" y="110263"/>
                  </a:cubicBezTo>
                  <a:lnTo>
                    <a:pt x="324011" y="272532"/>
                  </a:lnTo>
                  <a:cubicBezTo>
                    <a:pt x="324572" y="272638"/>
                    <a:pt x="325063" y="272638"/>
                    <a:pt x="325624" y="272532"/>
                  </a:cubicBezTo>
                  <a:cubicBezTo>
                    <a:pt x="326887" y="272610"/>
                    <a:pt x="328008" y="272021"/>
                    <a:pt x="328709" y="270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2" name="Google Shape;502;p28"/>
          <p:cNvSpPr txBox="1"/>
          <p:nvPr/>
        </p:nvSpPr>
        <p:spPr>
          <a:xfrm>
            <a:off x="502675" y="496830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Participants</a:t>
            </a:r>
            <a:endParaRPr b="1" sz="3000">
              <a:solidFill>
                <a:srgbClr val="19191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03" name="Google Shape;503;p28"/>
          <p:cNvGrpSpPr/>
          <p:nvPr/>
        </p:nvGrpSpPr>
        <p:grpSpPr>
          <a:xfrm>
            <a:off x="1559972" y="3045204"/>
            <a:ext cx="1529962" cy="905717"/>
            <a:chOff x="2625913" y="2729032"/>
            <a:chExt cx="1708500" cy="995075"/>
          </a:xfrm>
        </p:grpSpPr>
        <p:sp>
          <p:nvSpPr>
            <p:cNvPr id="504" name="Google Shape;504;p28"/>
            <p:cNvSpPr txBox="1"/>
            <p:nvPr/>
          </p:nvSpPr>
          <p:spPr>
            <a:xfrm>
              <a:off x="2625913" y="2992707"/>
              <a:ext cx="17085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Current student at UC Berkeley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5" name="Google Shape;505;p28"/>
            <p:cNvSpPr txBox="1"/>
            <p:nvPr/>
          </p:nvSpPr>
          <p:spPr>
            <a:xfrm>
              <a:off x="2891263" y="2729032"/>
              <a:ext cx="11778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191919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Interviewee 2</a:t>
              </a:r>
              <a:endParaRPr b="1" sz="16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06" name="Google Shape;506;p28"/>
          <p:cNvGrpSpPr/>
          <p:nvPr/>
        </p:nvGrpSpPr>
        <p:grpSpPr>
          <a:xfrm>
            <a:off x="383205" y="2559704"/>
            <a:ext cx="1529962" cy="905717"/>
            <a:chOff x="492325" y="2378782"/>
            <a:chExt cx="1708500" cy="995075"/>
          </a:xfrm>
        </p:grpSpPr>
        <p:sp>
          <p:nvSpPr>
            <p:cNvPr id="507" name="Google Shape;507;p28"/>
            <p:cNvSpPr txBox="1"/>
            <p:nvPr/>
          </p:nvSpPr>
          <p:spPr>
            <a:xfrm>
              <a:off x="492325" y="2642457"/>
              <a:ext cx="17085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Person taking a gap year after high school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8" name="Google Shape;508;p28"/>
            <p:cNvSpPr txBox="1"/>
            <p:nvPr/>
          </p:nvSpPr>
          <p:spPr>
            <a:xfrm>
              <a:off x="833850" y="2378782"/>
              <a:ext cx="11778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Interviewee 1</a:t>
              </a:r>
              <a:endParaRPr b="1"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09" name="Google Shape;509;p28"/>
          <p:cNvGrpSpPr/>
          <p:nvPr/>
        </p:nvGrpSpPr>
        <p:grpSpPr>
          <a:xfrm>
            <a:off x="2736742" y="3391990"/>
            <a:ext cx="1529962" cy="905717"/>
            <a:chOff x="4683300" y="2378782"/>
            <a:chExt cx="1708500" cy="995075"/>
          </a:xfrm>
        </p:grpSpPr>
        <p:sp>
          <p:nvSpPr>
            <p:cNvPr id="510" name="Google Shape;510;p28"/>
            <p:cNvSpPr txBox="1"/>
            <p:nvPr/>
          </p:nvSpPr>
          <p:spPr>
            <a:xfrm>
              <a:off x="4683300" y="2642457"/>
              <a:ext cx="17085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Current student at UC Berkeley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1" name="Google Shape;511;p28"/>
            <p:cNvSpPr txBox="1"/>
            <p:nvPr/>
          </p:nvSpPr>
          <p:spPr>
            <a:xfrm>
              <a:off x="4948650" y="2378782"/>
              <a:ext cx="11778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191919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Interviewee 3</a:t>
              </a:r>
              <a:endParaRPr b="1" sz="16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12" name="Google Shape;512;p28"/>
          <p:cNvGrpSpPr/>
          <p:nvPr/>
        </p:nvGrpSpPr>
        <p:grpSpPr>
          <a:xfrm>
            <a:off x="6267113" y="3045204"/>
            <a:ext cx="1529962" cy="905717"/>
            <a:chOff x="6834275" y="2729032"/>
            <a:chExt cx="1708500" cy="995075"/>
          </a:xfrm>
        </p:grpSpPr>
        <p:sp>
          <p:nvSpPr>
            <p:cNvPr id="513" name="Google Shape;513;p28"/>
            <p:cNvSpPr txBox="1"/>
            <p:nvPr/>
          </p:nvSpPr>
          <p:spPr>
            <a:xfrm>
              <a:off x="6834275" y="2992707"/>
              <a:ext cx="17085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A recent graduate from UC Davis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4" name="Google Shape;514;p28"/>
            <p:cNvSpPr txBox="1"/>
            <p:nvPr/>
          </p:nvSpPr>
          <p:spPr>
            <a:xfrm>
              <a:off x="7099625" y="2729032"/>
              <a:ext cx="12216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191919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Interviewee 4</a:t>
              </a:r>
              <a:endParaRPr b="1" sz="16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15" name="Google Shape;515;p28"/>
          <p:cNvGrpSpPr/>
          <p:nvPr/>
        </p:nvGrpSpPr>
        <p:grpSpPr>
          <a:xfrm>
            <a:off x="1915535" y="2049308"/>
            <a:ext cx="818845" cy="832287"/>
            <a:chOff x="2751313" y="1170857"/>
            <a:chExt cx="914400" cy="914400"/>
          </a:xfrm>
        </p:grpSpPr>
        <p:sp>
          <p:nvSpPr>
            <p:cNvPr id="516" name="Google Shape;516;p28"/>
            <p:cNvSpPr/>
            <p:nvPr/>
          </p:nvSpPr>
          <p:spPr>
            <a:xfrm>
              <a:off x="2751313" y="1170857"/>
              <a:ext cx="914400" cy="914400"/>
            </a:xfrm>
            <a:prstGeom prst="ellipse">
              <a:avLst/>
            </a:prstGeom>
            <a:solidFill>
              <a:srgbClr val="2A9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7" name="Google Shape;517;p28"/>
            <p:cNvGrpSpPr/>
            <p:nvPr/>
          </p:nvGrpSpPr>
          <p:grpSpPr>
            <a:xfrm>
              <a:off x="2979889" y="1405156"/>
              <a:ext cx="457208" cy="445770"/>
              <a:chOff x="-56012425" y="1903275"/>
              <a:chExt cx="320600" cy="318225"/>
            </a:xfrm>
          </p:grpSpPr>
          <p:sp>
            <p:nvSpPr>
              <p:cNvPr id="518" name="Google Shape;518;p28"/>
              <p:cNvSpPr/>
              <p:nvPr/>
            </p:nvSpPr>
            <p:spPr>
              <a:xfrm>
                <a:off x="-55897425" y="2015125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1"/>
                    </a:moveTo>
                    <a:cubicBezTo>
                      <a:pt x="158" y="1"/>
                      <a:pt x="1" y="158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cubicBezTo>
                      <a:pt x="536" y="725"/>
                      <a:pt x="694" y="568"/>
                      <a:pt x="694" y="379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-56012425" y="1903275"/>
                <a:ext cx="320600" cy="318225"/>
              </a:xfrm>
              <a:custGeom>
                <a:rect b="b" l="l" r="r" t="t"/>
                <a:pathLst>
                  <a:path extrusionOk="0" h="12729" w="12824">
                    <a:moveTo>
                      <a:pt x="5262" y="946"/>
                    </a:moveTo>
                    <a:lnTo>
                      <a:pt x="5262" y="946"/>
                    </a:lnTo>
                    <a:cubicBezTo>
                      <a:pt x="5010" y="1923"/>
                      <a:pt x="4254" y="2679"/>
                      <a:pt x="3277" y="2899"/>
                    </a:cubicBezTo>
                    <a:cubicBezTo>
                      <a:pt x="3592" y="2017"/>
                      <a:pt x="4348" y="1293"/>
                      <a:pt x="5262" y="946"/>
                    </a:cubicBezTo>
                    <a:close/>
                    <a:moveTo>
                      <a:pt x="2301" y="5231"/>
                    </a:moveTo>
                    <a:lnTo>
                      <a:pt x="2301" y="6333"/>
                    </a:lnTo>
                    <a:lnTo>
                      <a:pt x="2301" y="6680"/>
                    </a:lnTo>
                    <a:cubicBezTo>
                      <a:pt x="1891" y="6680"/>
                      <a:pt x="1545" y="6365"/>
                      <a:pt x="1545" y="5955"/>
                    </a:cubicBezTo>
                    <a:cubicBezTo>
                      <a:pt x="1545" y="5514"/>
                      <a:pt x="1891" y="5231"/>
                      <a:pt x="2301" y="5231"/>
                    </a:cubicBezTo>
                    <a:close/>
                    <a:moveTo>
                      <a:pt x="10555" y="5231"/>
                    </a:moveTo>
                    <a:cubicBezTo>
                      <a:pt x="10965" y="5231"/>
                      <a:pt x="11311" y="5546"/>
                      <a:pt x="11311" y="5987"/>
                    </a:cubicBezTo>
                    <a:cubicBezTo>
                      <a:pt x="11311" y="6365"/>
                      <a:pt x="10965" y="6743"/>
                      <a:pt x="10555" y="6743"/>
                    </a:cubicBezTo>
                    <a:lnTo>
                      <a:pt x="10555" y="5231"/>
                    </a:lnTo>
                    <a:close/>
                    <a:moveTo>
                      <a:pt x="1103" y="6837"/>
                    </a:moveTo>
                    <a:cubicBezTo>
                      <a:pt x="1387" y="7216"/>
                      <a:pt x="1828" y="7436"/>
                      <a:pt x="2301" y="7436"/>
                    </a:cubicBezTo>
                    <a:cubicBezTo>
                      <a:pt x="2301" y="7877"/>
                      <a:pt x="1986" y="8192"/>
                      <a:pt x="1545" y="8192"/>
                    </a:cubicBezTo>
                    <a:cubicBezTo>
                      <a:pt x="1166" y="8192"/>
                      <a:pt x="788" y="7877"/>
                      <a:pt x="788" y="7436"/>
                    </a:cubicBezTo>
                    <a:cubicBezTo>
                      <a:pt x="788" y="7216"/>
                      <a:pt x="914" y="6963"/>
                      <a:pt x="1103" y="6837"/>
                    </a:cubicBezTo>
                    <a:close/>
                    <a:moveTo>
                      <a:pt x="11752" y="6837"/>
                    </a:moveTo>
                    <a:cubicBezTo>
                      <a:pt x="11941" y="6995"/>
                      <a:pt x="12067" y="7216"/>
                      <a:pt x="12067" y="7436"/>
                    </a:cubicBezTo>
                    <a:cubicBezTo>
                      <a:pt x="12067" y="7877"/>
                      <a:pt x="11721" y="8192"/>
                      <a:pt x="11311" y="8192"/>
                    </a:cubicBezTo>
                    <a:cubicBezTo>
                      <a:pt x="10933" y="8192"/>
                      <a:pt x="10555" y="7877"/>
                      <a:pt x="10555" y="7436"/>
                    </a:cubicBezTo>
                    <a:cubicBezTo>
                      <a:pt x="11028" y="7436"/>
                      <a:pt x="11469" y="7216"/>
                      <a:pt x="11752" y="6837"/>
                    </a:cubicBezTo>
                    <a:close/>
                    <a:moveTo>
                      <a:pt x="5325" y="2490"/>
                    </a:moveTo>
                    <a:lnTo>
                      <a:pt x="5325" y="2647"/>
                    </a:lnTo>
                    <a:cubicBezTo>
                      <a:pt x="5325" y="3529"/>
                      <a:pt x="5955" y="4286"/>
                      <a:pt x="6837" y="4443"/>
                    </a:cubicBezTo>
                    <a:lnTo>
                      <a:pt x="6837" y="7405"/>
                    </a:lnTo>
                    <a:cubicBezTo>
                      <a:pt x="6711" y="7436"/>
                      <a:pt x="6585" y="7468"/>
                      <a:pt x="6491" y="7468"/>
                    </a:cubicBezTo>
                    <a:cubicBezTo>
                      <a:pt x="6176" y="7468"/>
                      <a:pt x="5892" y="7373"/>
                      <a:pt x="5703" y="7153"/>
                    </a:cubicBezTo>
                    <a:cubicBezTo>
                      <a:pt x="5624" y="7074"/>
                      <a:pt x="5522" y="7034"/>
                      <a:pt x="5424" y="7034"/>
                    </a:cubicBezTo>
                    <a:cubicBezTo>
                      <a:pt x="5325" y="7034"/>
                      <a:pt x="5231" y="7074"/>
                      <a:pt x="5168" y="7153"/>
                    </a:cubicBezTo>
                    <a:cubicBezTo>
                      <a:pt x="5010" y="7310"/>
                      <a:pt x="5010" y="7562"/>
                      <a:pt x="5168" y="7688"/>
                    </a:cubicBezTo>
                    <a:cubicBezTo>
                      <a:pt x="5514" y="8035"/>
                      <a:pt x="6018" y="8224"/>
                      <a:pt x="6491" y="8224"/>
                    </a:cubicBezTo>
                    <a:cubicBezTo>
                      <a:pt x="6585" y="8224"/>
                      <a:pt x="6711" y="8224"/>
                      <a:pt x="6837" y="8192"/>
                    </a:cubicBezTo>
                    <a:lnTo>
                      <a:pt x="6837" y="9326"/>
                    </a:lnTo>
                    <a:lnTo>
                      <a:pt x="6837" y="9673"/>
                    </a:lnTo>
                    <a:cubicBezTo>
                      <a:pt x="6711" y="9673"/>
                      <a:pt x="6554" y="9736"/>
                      <a:pt x="6428" y="9736"/>
                    </a:cubicBezTo>
                    <a:cubicBezTo>
                      <a:pt x="4569" y="9673"/>
                      <a:pt x="3057" y="8192"/>
                      <a:pt x="3057" y="6333"/>
                    </a:cubicBezTo>
                    <a:cubicBezTo>
                      <a:pt x="3057" y="3908"/>
                      <a:pt x="3057" y="3971"/>
                      <a:pt x="3088" y="3687"/>
                    </a:cubicBezTo>
                    <a:cubicBezTo>
                      <a:pt x="3939" y="3592"/>
                      <a:pt x="4790" y="3151"/>
                      <a:pt x="5325" y="2490"/>
                    </a:cubicBezTo>
                    <a:close/>
                    <a:moveTo>
                      <a:pt x="6459" y="694"/>
                    </a:moveTo>
                    <a:cubicBezTo>
                      <a:pt x="8287" y="757"/>
                      <a:pt x="9830" y="2238"/>
                      <a:pt x="9830" y="4097"/>
                    </a:cubicBezTo>
                    <a:lnTo>
                      <a:pt x="9830" y="11941"/>
                    </a:lnTo>
                    <a:cubicBezTo>
                      <a:pt x="8570" y="11721"/>
                      <a:pt x="7562" y="10618"/>
                      <a:pt x="7562" y="9295"/>
                    </a:cubicBezTo>
                    <a:lnTo>
                      <a:pt x="7562" y="4065"/>
                    </a:lnTo>
                    <a:cubicBezTo>
                      <a:pt x="7562" y="3845"/>
                      <a:pt x="7404" y="3687"/>
                      <a:pt x="7215" y="3687"/>
                    </a:cubicBezTo>
                    <a:cubicBezTo>
                      <a:pt x="6585" y="3687"/>
                      <a:pt x="6113" y="3183"/>
                      <a:pt x="6113" y="2584"/>
                    </a:cubicBezTo>
                    <a:lnTo>
                      <a:pt x="6113" y="757"/>
                    </a:lnTo>
                    <a:cubicBezTo>
                      <a:pt x="6239" y="757"/>
                      <a:pt x="6365" y="694"/>
                      <a:pt x="6459" y="694"/>
                    </a:cubicBezTo>
                    <a:close/>
                    <a:moveTo>
                      <a:pt x="3057" y="8665"/>
                    </a:moveTo>
                    <a:cubicBezTo>
                      <a:pt x="3781" y="9704"/>
                      <a:pt x="5010" y="10429"/>
                      <a:pt x="6428" y="10429"/>
                    </a:cubicBezTo>
                    <a:cubicBezTo>
                      <a:pt x="6617" y="10429"/>
                      <a:pt x="6774" y="10429"/>
                      <a:pt x="6995" y="10398"/>
                    </a:cubicBezTo>
                    <a:cubicBezTo>
                      <a:pt x="7184" y="11028"/>
                      <a:pt x="7562" y="11563"/>
                      <a:pt x="8098" y="11973"/>
                    </a:cubicBezTo>
                    <a:lnTo>
                      <a:pt x="3057" y="11973"/>
                    </a:lnTo>
                    <a:lnTo>
                      <a:pt x="3057" y="8665"/>
                    </a:lnTo>
                    <a:close/>
                    <a:moveTo>
                      <a:pt x="6396" y="1"/>
                    </a:moveTo>
                    <a:cubicBezTo>
                      <a:pt x="4096" y="1"/>
                      <a:pt x="2269" y="1860"/>
                      <a:pt x="2269" y="4097"/>
                    </a:cubicBezTo>
                    <a:lnTo>
                      <a:pt x="2269" y="4443"/>
                    </a:lnTo>
                    <a:cubicBezTo>
                      <a:pt x="1356" y="4443"/>
                      <a:pt x="631" y="5231"/>
                      <a:pt x="757" y="6144"/>
                    </a:cubicBezTo>
                    <a:cubicBezTo>
                      <a:pt x="284" y="6428"/>
                      <a:pt x="1" y="6900"/>
                      <a:pt x="1" y="7436"/>
                    </a:cubicBezTo>
                    <a:cubicBezTo>
                      <a:pt x="1" y="8255"/>
                      <a:pt x="694" y="8948"/>
                      <a:pt x="1513" y="8948"/>
                    </a:cubicBezTo>
                    <a:cubicBezTo>
                      <a:pt x="1797" y="8948"/>
                      <a:pt x="2017" y="8854"/>
                      <a:pt x="2269" y="8728"/>
                    </a:cubicBezTo>
                    <a:lnTo>
                      <a:pt x="2269" y="12351"/>
                    </a:lnTo>
                    <a:cubicBezTo>
                      <a:pt x="2269" y="12571"/>
                      <a:pt x="2427" y="12729"/>
                      <a:pt x="2616" y="12729"/>
                    </a:cubicBezTo>
                    <a:lnTo>
                      <a:pt x="10145" y="12729"/>
                    </a:lnTo>
                    <a:cubicBezTo>
                      <a:pt x="10334" y="12729"/>
                      <a:pt x="10492" y="12571"/>
                      <a:pt x="10492" y="12351"/>
                    </a:cubicBezTo>
                    <a:lnTo>
                      <a:pt x="10492" y="8728"/>
                    </a:lnTo>
                    <a:cubicBezTo>
                      <a:pt x="10712" y="8854"/>
                      <a:pt x="10965" y="8948"/>
                      <a:pt x="11248" y="8948"/>
                    </a:cubicBezTo>
                    <a:cubicBezTo>
                      <a:pt x="12067" y="8948"/>
                      <a:pt x="12729" y="8255"/>
                      <a:pt x="12729" y="7436"/>
                    </a:cubicBezTo>
                    <a:cubicBezTo>
                      <a:pt x="12823" y="6932"/>
                      <a:pt x="12508" y="6428"/>
                      <a:pt x="12036" y="6144"/>
                    </a:cubicBezTo>
                    <a:cubicBezTo>
                      <a:pt x="12130" y="5231"/>
                      <a:pt x="11437" y="4443"/>
                      <a:pt x="10523" y="4443"/>
                    </a:cubicBezTo>
                    <a:lnTo>
                      <a:pt x="10523" y="4097"/>
                    </a:lnTo>
                    <a:cubicBezTo>
                      <a:pt x="10523" y="1860"/>
                      <a:pt x="8665" y="1"/>
                      <a:pt x="63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0" name="Google Shape;520;p28"/>
          <p:cNvGrpSpPr/>
          <p:nvPr/>
        </p:nvGrpSpPr>
        <p:grpSpPr>
          <a:xfrm>
            <a:off x="3092304" y="2411613"/>
            <a:ext cx="818845" cy="832287"/>
            <a:chOff x="4808700" y="820607"/>
            <a:chExt cx="914400" cy="914400"/>
          </a:xfrm>
        </p:grpSpPr>
        <p:sp>
          <p:nvSpPr>
            <p:cNvPr id="521" name="Google Shape;521;p28"/>
            <p:cNvSpPr/>
            <p:nvPr/>
          </p:nvSpPr>
          <p:spPr>
            <a:xfrm>
              <a:off x="4808700" y="820607"/>
              <a:ext cx="914400" cy="914400"/>
            </a:xfrm>
            <a:prstGeom prst="ellipse">
              <a:avLst/>
            </a:prstGeom>
            <a:solidFill>
              <a:srgbClr val="8AB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2" name="Google Shape;522;p28"/>
            <p:cNvGrpSpPr/>
            <p:nvPr/>
          </p:nvGrpSpPr>
          <p:grpSpPr>
            <a:xfrm>
              <a:off x="5037306" y="1009279"/>
              <a:ext cx="457187" cy="502923"/>
              <a:chOff x="-52887125" y="2686975"/>
              <a:chExt cx="279625" cy="318225"/>
            </a:xfrm>
          </p:grpSpPr>
          <p:sp>
            <p:nvSpPr>
              <p:cNvPr id="523" name="Google Shape;523;p28"/>
              <p:cNvSpPr/>
              <p:nvPr/>
            </p:nvSpPr>
            <p:spPr>
              <a:xfrm>
                <a:off x="-52783950" y="2919525"/>
                <a:ext cx="73275" cy="28950"/>
              </a:xfrm>
              <a:custGeom>
                <a:rect b="b" l="l" r="r" t="t"/>
                <a:pathLst>
                  <a:path extrusionOk="0" h="1158" w="2931">
                    <a:moveTo>
                      <a:pt x="398" y="0"/>
                    </a:moveTo>
                    <a:cubicBezTo>
                      <a:pt x="308" y="0"/>
                      <a:pt x="221" y="39"/>
                      <a:pt x="158" y="118"/>
                    </a:cubicBezTo>
                    <a:cubicBezTo>
                      <a:pt x="1" y="276"/>
                      <a:pt x="1" y="496"/>
                      <a:pt x="158" y="622"/>
                    </a:cubicBezTo>
                    <a:cubicBezTo>
                      <a:pt x="505" y="969"/>
                      <a:pt x="977" y="1158"/>
                      <a:pt x="1450" y="1158"/>
                    </a:cubicBezTo>
                    <a:cubicBezTo>
                      <a:pt x="1922" y="1158"/>
                      <a:pt x="2458" y="969"/>
                      <a:pt x="2773" y="622"/>
                    </a:cubicBezTo>
                    <a:cubicBezTo>
                      <a:pt x="2931" y="465"/>
                      <a:pt x="2931" y="213"/>
                      <a:pt x="2773" y="118"/>
                    </a:cubicBezTo>
                    <a:cubicBezTo>
                      <a:pt x="2694" y="39"/>
                      <a:pt x="2592" y="0"/>
                      <a:pt x="2493" y="0"/>
                    </a:cubicBezTo>
                    <a:cubicBezTo>
                      <a:pt x="2395" y="0"/>
                      <a:pt x="2300" y="39"/>
                      <a:pt x="2237" y="118"/>
                    </a:cubicBezTo>
                    <a:cubicBezTo>
                      <a:pt x="2048" y="307"/>
                      <a:pt x="1733" y="433"/>
                      <a:pt x="1450" y="433"/>
                    </a:cubicBezTo>
                    <a:cubicBezTo>
                      <a:pt x="1198" y="433"/>
                      <a:pt x="883" y="307"/>
                      <a:pt x="662" y="118"/>
                    </a:cubicBezTo>
                    <a:cubicBezTo>
                      <a:pt x="583" y="39"/>
                      <a:pt x="489" y="0"/>
                      <a:pt x="3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-52793400" y="2854725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1"/>
                    </a:moveTo>
                    <a:cubicBezTo>
                      <a:pt x="158" y="1"/>
                      <a:pt x="1" y="190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cubicBezTo>
                      <a:pt x="536" y="725"/>
                      <a:pt x="694" y="568"/>
                      <a:pt x="694" y="379"/>
                    </a:cubicBezTo>
                    <a:cubicBezTo>
                      <a:pt x="694" y="190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-52718575" y="2854725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1"/>
                    </a:moveTo>
                    <a:cubicBezTo>
                      <a:pt x="158" y="1"/>
                      <a:pt x="1" y="190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cubicBezTo>
                      <a:pt x="536" y="725"/>
                      <a:pt x="694" y="568"/>
                      <a:pt x="694" y="379"/>
                    </a:cubicBezTo>
                    <a:cubicBezTo>
                      <a:pt x="694" y="190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-52887125" y="2686975"/>
                <a:ext cx="279625" cy="318225"/>
              </a:xfrm>
              <a:custGeom>
                <a:rect b="b" l="l" r="r" t="t"/>
                <a:pathLst>
                  <a:path extrusionOk="0" h="12729" w="11185">
                    <a:moveTo>
                      <a:pt x="5577" y="756"/>
                    </a:moveTo>
                    <a:cubicBezTo>
                      <a:pt x="7404" y="756"/>
                      <a:pt x="8885" y="2206"/>
                      <a:pt x="8948" y="3970"/>
                    </a:cubicBezTo>
                    <a:cubicBezTo>
                      <a:pt x="8192" y="2899"/>
                      <a:pt x="6963" y="2206"/>
                      <a:pt x="5577" y="2206"/>
                    </a:cubicBezTo>
                    <a:cubicBezTo>
                      <a:pt x="4222" y="2206"/>
                      <a:pt x="2993" y="2899"/>
                      <a:pt x="2237" y="3970"/>
                    </a:cubicBezTo>
                    <a:cubicBezTo>
                      <a:pt x="2269" y="2174"/>
                      <a:pt x="3781" y="756"/>
                      <a:pt x="5577" y="756"/>
                    </a:cubicBezTo>
                    <a:close/>
                    <a:moveTo>
                      <a:pt x="5604" y="2993"/>
                    </a:moveTo>
                    <a:cubicBezTo>
                      <a:pt x="7435" y="2993"/>
                      <a:pt x="8886" y="4462"/>
                      <a:pt x="8948" y="6270"/>
                    </a:cubicBezTo>
                    <a:cubicBezTo>
                      <a:pt x="8696" y="5860"/>
                      <a:pt x="8412" y="5514"/>
                      <a:pt x="8066" y="5199"/>
                    </a:cubicBezTo>
                    <a:cubicBezTo>
                      <a:pt x="7089" y="4253"/>
                      <a:pt x="5797" y="3749"/>
                      <a:pt x="4443" y="3749"/>
                    </a:cubicBezTo>
                    <a:cubicBezTo>
                      <a:pt x="4065" y="3749"/>
                      <a:pt x="3687" y="3781"/>
                      <a:pt x="3308" y="3844"/>
                    </a:cubicBezTo>
                    <a:cubicBezTo>
                      <a:pt x="3907" y="3308"/>
                      <a:pt x="4695" y="2993"/>
                      <a:pt x="5545" y="2993"/>
                    </a:cubicBezTo>
                    <a:cubicBezTo>
                      <a:pt x="5565" y="2993"/>
                      <a:pt x="5584" y="2993"/>
                      <a:pt x="5604" y="2993"/>
                    </a:cubicBezTo>
                    <a:close/>
                    <a:moveTo>
                      <a:pt x="1450" y="6742"/>
                    </a:moveTo>
                    <a:lnTo>
                      <a:pt x="1450" y="8223"/>
                    </a:lnTo>
                    <a:cubicBezTo>
                      <a:pt x="1072" y="8223"/>
                      <a:pt x="694" y="7876"/>
                      <a:pt x="694" y="7467"/>
                    </a:cubicBezTo>
                    <a:cubicBezTo>
                      <a:pt x="694" y="7089"/>
                      <a:pt x="1072" y="6742"/>
                      <a:pt x="1450" y="6742"/>
                    </a:cubicBezTo>
                    <a:close/>
                    <a:moveTo>
                      <a:pt x="9673" y="6742"/>
                    </a:moveTo>
                    <a:cubicBezTo>
                      <a:pt x="10082" y="6742"/>
                      <a:pt x="10429" y="7057"/>
                      <a:pt x="10429" y="7467"/>
                    </a:cubicBezTo>
                    <a:cubicBezTo>
                      <a:pt x="10429" y="7876"/>
                      <a:pt x="10082" y="8223"/>
                      <a:pt x="9673" y="8223"/>
                    </a:cubicBezTo>
                    <a:lnTo>
                      <a:pt x="9673" y="6742"/>
                    </a:lnTo>
                    <a:close/>
                    <a:moveTo>
                      <a:pt x="4443" y="4442"/>
                    </a:moveTo>
                    <a:cubicBezTo>
                      <a:pt x="6837" y="4442"/>
                      <a:pt x="8822" y="6333"/>
                      <a:pt x="8948" y="8727"/>
                    </a:cubicBezTo>
                    <a:cubicBezTo>
                      <a:pt x="8822" y="10554"/>
                      <a:pt x="7373" y="11972"/>
                      <a:pt x="5577" y="11972"/>
                    </a:cubicBezTo>
                    <a:cubicBezTo>
                      <a:pt x="3750" y="11972"/>
                      <a:pt x="2237" y="10428"/>
                      <a:pt x="2237" y="8570"/>
                    </a:cubicBezTo>
                    <a:lnTo>
                      <a:pt x="2237" y="6333"/>
                    </a:lnTo>
                    <a:cubicBezTo>
                      <a:pt x="2237" y="5829"/>
                      <a:pt x="2363" y="5325"/>
                      <a:pt x="2552" y="4883"/>
                    </a:cubicBezTo>
                    <a:cubicBezTo>
                      <a:pt x="3151" y="4600"/>
                      <a:pt x="3781" y="4442"/>
                      <a:pt x="4443" y="4442"/>
                    </a:cubicBezTo>
                    <a:close/>
                    <a:moveTo>
                      <a:pt x="5608" y="0"/>
                    </a:moveTo>
                    <a:cubicBezTo>
                      <a:pt x="3340" y="0"/>
                      <a:pt x="1513" y="1827"/>
                      <a:pt x="1513" y="4096"/>
                    </a:cubicBezTo>
                    <a:lnTo>
                      <a:pt x="1513" y="5986"/>
                    </a:lnTo>
                    <a:cubicBezTo>
                      <a:pt x="662" y="5986"/>
                      <a:pt x="0" y="6648"/>
                      <a:pt x="0" y="7467"/>
                    </a:cubicBezTo>
                    <a:cubicBezTo>
                      <a:pt x="0" y="8317"/>
                      <a:pt x="662" y="8979"/>
                      <a:pt x="1513" y="8979"/>
                    </a:cubicBezTo>
                    <a:cubicBezTo>
                      <a:pt x="1702" y="11058"/>
                      <a:pt x="3435" y="12728"/>
                      <a:pt x="5608" y="12728"/>
                    </a:cubicBezTo>
                    <a:cubicBezTo>
                      <a:pt x="7751" y="12728"/>
                      <a:pt x="9483" y="11058"/>
                      <a:pt x="9673" y="8979"/>
                    </a:cubicBezTo>
                    <a:cubicBezTo>
                      <a:pt x="10523" y="8979"/>
                      <a:pt x="11185" y="8317"/>
                      <a:pt x="11185" y="7467"/>
                    </a:cubicBezTo>
                    <a:cubicBezTo>
                      <a:pt x="11185" y="6648"/>
                      <a:pt x="10523" y="5986"/>
                      <a:pt x="9673" y="5986"/>
                    </a:cubicBezTo>
                    <a:lnTo>
                      <a:pt x="9673" y="4096"/>
                    </a:lnTo>
                    <a:cubicBezTo>
                      <a:pt x="9673" y="1859"/>
                      <a:pt x="7845" y="0"/>
                      <a:pt x="56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27" name="Google Shape;527;p28"/>
          <p:cNvSpPr/>
          <p:nvPr/>
        </p:nvSpPr>
        <p:spPr>
          <a:xfrm>
            <a:off x="768419" y="4467341"/>
            <a:ext cx="6916500" cy="212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2A9D8F"/>
          </a:solidFill>
          <a:ln cap="flat" cmpd="sng" w="9525">
            <a:solidFill>
              <a:srgbClr val="2A9D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4269072" y="1910594"/>
            <a:ext cx="818845" cy="832287"/>
            <a:chOff x="6959675" y="1170857"/>
            <a:chExt cx="914400" cy="914400"/>
          </a:xfrm>
        </p:grpSpPr>
        <p:sp>
          <p:nvSpPr>
            <p:cNvPr id="529" name="Google Shape;529;p28"/>
            <p:cNvSpPr/>
            <p:nvPr/>
          </p:nvSpPr>
          <p:spPr>
            <a:xfrm>
              <a:off x="6959675" y="1170857"/>
              <a:ext cx="914400" cy="914400"/>
            </a:xfrm>
            <a:prstGeom prst="ellipse">
              <a:avLst/>
            </a:prstGeom>
            <a:solidFill>
              <a:srgbClr val="F4A2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0" name="Google Shape;530;p28"/>
            <p:cNvGrpSpPr/>
            <p:nvPr/>
          </p:nvGrpSpPr>
          <p:grpSpPr>
            <a:xfrm>
              <a:off x="7188286" y="1384453"/>
              <a:ext cx="457189" cy="487184"/>
              <a:chOff x="-52505925" y="2295525"/>
              <a:chExt cx="299325" cy="317425"/>
            </a:xfrm>
          </p:grpSpPr>
          <p:sp>
            <p:nvSpPr>
              <p:cNvPr id="531" name="Google Shape;531;p28"/>
              <p:cNvSpPr/>
              <p:nvPr/>
            </p:nvSpPr>
            <p:spPr>
              <a:xfrm>
                <a:off x="-52401950" y="2526500"/>
                <a:ext cx="73275" cy="29750"/>
              </a:xfrm>
              <a:custGeom>
                <a:rect b="b" l="l" r="r" t="t"/>
                <a:pathLst>
                  <a:path extrusionOk="0" h="1190" w="2931">
                    <a:moveTo>
                      <a:pt x="398" y="0"/>
                    </a:moveTo>
                    <a:cubicBezTo>
                      <a:pt x="308" y="0"/>
                      <a:pt x="221" y="39"/>
                      <a:pt x="158" y="118"/>
                    </a:cubicBezTo>
                    <a:cubicBezTo>
                      <a:pt x="0" y="276"/>
                      <a:pt x="0" y="496"/>
                      <a:pt x="158" y="622"/>
                    </a:cubicBezTo>
                    <a:cubicBezTo>
                      <a:pt x="505" y="969"/>
                      <a:pt x="977" y="1189"/>
                      <a:pt x="1450" y="1189"/>
                    </a:cubicBezTo>
                    <a:cubicBezTo>
                      <a:pt x="1922" y="1189"/>
                      <a:pt x="2458" y="969"/>
                      <a:pt x="2773" y="622"/>
                    </a:cubicBezTo>
                    <a:cubicBezTo>
                      <a:pt x="2930" y="465"/>
                      <a:pt x="2930" y="244"/>
                      <a:pt x="2773" y="118"/>
                    </a:cubicBezTo>
                    <a:cubicBezTo>
                      <a:pt x="2710" y="55"/>
                      <a:pt x="2615" y="24"/>
                      <a:pt x="2517" y="24"/>
                    </a:cubicBezTo>
                    <a:cubicBezTo>
                      <a:pt x="2418" y="24"/>
                      <a:pt x="2316" y="55"/>
                      <a:pt x="2237" y="118"/>
                    </a:cubicBezTo>
                    <a:cubicBezTo>
                      <a:pt x="2048" y="307"/>
                      <a:pt x="1733" y="433"/>
                      <a:pt x="1450" y="433"/>
                    </a:cubicBezTo>
                    <a:cubicBezTo>
                      <a:pt x="1135" y="433"/>
                      <a:pt x="883" y="307"/>
                      <a:pt x="662" y="118"/>
                    </a:cubicBezTo>
                    <a:cubicBezTo>
                      <a:pt x="583" y="39"/>
                      <a:pt x="489" y="0"/>
                      <a:pt x="3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8"/>
              <p:cNvSpPr/>
              <p:nvPr/>
            </p:nvSpPr>
            <p:spPr>
              <a:xfrm>
                <a:off x="-52411400" y="2463275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8"/>
              <p:cNvSpPr/>
              <p:nvPr/>
            </p:nvSpPr>
            <p:spPr>
              <a:xfrm>
                <a:off x="-52336575" y="2463275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8"/>
              <p:cNvSpPr/>
              <p:nvPr/>
            </p:nvSpPr>
            <p:spPr>
              <a:xfrm>
                <a:off x="-52505925" y="2295525"/>
                <a:ext cx="299325" cy="317425"/>
              </a:xfrm>
              <a:custGeom>
                <a:rect b="b" l="l" r="r" t="t"/>
                <a:pathLst>
                  <a:path extrusionOk="0" h="12697" w="11973">
                    <a:moveTo>
                      <a:pt x="8046" y="1489"/>
                    </a:moveTo>
                    <a:cubicBezTo>
                      <a:pt x="8121" y="1489"/>
                      <a:pt x="8192" y="1497"/>
                      <a:pt x="8255" y="1513"/>
                    </a:cubicBezTo>
                    <a:cubicBezTo>
                      <a:pt x="8224" y="1639"/>
                      <a:pt x="8224" y="1765"/>
                      <a:pt x="8224" y="1859"/>
                    </a:cubicBezTo>
                    <a:lnTo>
                      <a:pt x="8224" y="2080"/>
                    </a:lnTo>
                    <a:cubicBezTo>
                      <a:pt x="7909" y="1828"/>
                      <a:pt x="7499" y="1670"/>
                      <a:pt x="7121" y="1607"/>
                    </a:cubicBezTo>
                    <a:cubicBezTo>
                      <a:pt x="7341" y="1513"/>
                      <a:pt x="7594" y="1513"/>
                      <a:pt x="7814" y="1513"/>
                    </a:cubicBezTo>
                    <a:cubicBezTo>
                      <a:pt x="7893" y="1497"/>
                      <a:pt x="7972" y="1489"/>
                      <a:pt x="8046" y="1489"/>
                    </a:cubicBezTo>
                    <a:close/>
                    <a:moveTo>
                      <a:pt x="9326" y="914"/>
                    </a:moveTo>
                    <a:cubicBezTo>
                      <a:pt x="9484" y="1071"/>
                      <a:pt x="9610" y="1261"/>
                      <a:pt x="9673" y="1544"/>
                    </a:cubicBezTo>
                    <a:cubicBezTo>
                      <a:pt x="9452" y="1796"/>
                      <a:pt x="9232" y="2111"/>
                      <a:pt x="9137" y="2458"/>
                    </a:cubicBezTo>
                    <a:cubicBezTo>
                      <a:pt x="9043" y="2269"/>
                      <a:pt x="8980" y="2080"/>
                      <a:pt x="8980" y="1859"/>
                    </a:cubicBezTo>
                    <a:cubicBezTo>
                      <a:pt x="8980" y="1513"/>
                      <a:pt x="9137" y="1198"/>
                      <a:pt x="9326" y="914"/>
                    </a:cubicBezTo>
                    <a:close/>
                    <a:moveTo>
                      <a:pt x="11122" y="1513"/>
                    </a:moveTo>
                    <a:lnTo>
                      <a:pt x="11122" y="1513"/>
                    </a:lnTo>
                    <a:cubicBezTo>
                      <a:pt x="11028" y="2174"/>
                      <a:pt x="10460" y="2741"/>
                      <a:pt x="9767" y="2899"/>
                    </a:cubicBezTo>
                    <a:cubicBezTo>
                      <a:pt x="9925" y="2174"/>
                      <a:pt x="10460" y="1670"/>
                      <a:pt x="11122" y="1513"/>
                    </a:cubicBezTo>
                    <a:close/>
                    <a:moveTo>
                      <a:pt x="6365" y="2237"/>
                    </a:moveTo>
                    <a:cubicBezTo>
                      <a:pt x="7404" y="2237"/>
                      <a:pt x="8287" y="2836"/>
                      <a:pt x="8728" y="3718"/>
                    </a:cubicBezTo>
                    <a:lnTo>
                      <a:pt x="8602" y="3718"/>
                    </a:lnTo>
                    <a:cubicBezTo>
                      <a:pt x="7972" y="3718"/>
                      <a:pt x="7499" y="4222"/>
                      <a:pt x="7499" y="4821"/>
                    </a:cubicBezTo>
                    <a:lnTo>
                      <a:pt x="7499" y="5167"/>
                    </a:lnTo>
                    <a:lnTo>
                      <a:pt x="3025" y="5167"/>
                    </a:lnTo>
                    <a:cubicBezTo>
                      <a:pt x="2206" y="5167"/>
                      <a:pt x="1513" y="4506"/>
                      <a:pt x="1513" y="3686"/>
                    </a:cubicBezTo>
                    <a:cubicBezTo>
                      <a:pt x="1513" y="2899"/>
                      <a:pt x="2206" y="2237"/>
                      <a:pt x="3025" y="2237"/>
                    </a:cubicBezTo>
                    <a:close/>
                    <a:moveTo>
                      <a:pt x="10397" y="3497"/>
                    </a:moveTo>
                    <a:cubicBezTo>
                      <a:pt x="10429" y="3686"/>
                      <a:pt x="10460" y="3875"/>
                      <a:pt x="10460" y="4064"/>
                    </a:cubicBezTo>
                    <a:cubicBezTo>
                      <a:pt x="10460" y="4537"/>
                      <a:pt x="10334" y="4978"/>
                      <a:pt x="10114" y="5388"/>
                    </a:cubicBezTo>
                    <a:cubicBezTo>
                      <a:pt x="9956" y="5608"/>
                      <a:pt x="10145" y="5923"/>
                      <a:pt x="10429" y="5923"/>
                    </a:cubicBezTo>
                    <a:lnTo>
                      <a:pt x="10460" y="5923"/>
                    </a:lnTo>
                    <a:cubicBezTo>
                      <a:pt x="10870" y="5923"/>
                      <a:pt x="11217" y="6238"/>
                      <a:pt x="11217" y="6679"/>
                    </a:cubicBezTo>
                    <a:cubicBezTo>
                      <a:pt x="11217" y="7120"/>
                      <a:pt x="10902" y="7435"/>
                      <a:pt x="10460" y="7435"/>
                    </a:cubicBezTo>
                    <a:lnTo>
                      <a:pt x="9704" y="7435"/>
                    </a:lnTo>
                    <a:lnTo>
                      <a:pt x="9704" y="4821"/>
                    </a:lnTo>
                    <a:cubicBezTo>
                      <a:pt x="9704" y="4443"/>
                      <a:pt x="9641" y="4033"/>
                      <a:pt x="9515" y="3686"/>
                    </a:cubicBezTo>
                    <a:cubicBezTo>
                      <a:pt x="9830" y="3655"/>
                      <a:pt x="10114" y="3592"/>
                      <a:pt x="10397" y="3497"/>
                    </a:cubicBezTo>
                    <a:close/>
                    <a:moveTo>
                      <a:pt x="1513" y="6679"/>
                    </a:moveTo>
                    <a:lnTo>
                      <a:pt x="1513" y="8160"/>
                    </a:lnTo>
                    <a:cubicBezTo>
                      <a:pt x="1104" y="8160"/>
                      <a:pt x="789" y="7845"/>
                      <a:pt x="789" y="7435"/>
                    </a:cubicBezTo>
                    <a:cubicBezTo>
                      <a:pt x="789" y="7026"/>
                      <a:pt x="1135" y="6679"/>
                      <a:pt x="1513" y="6679"/>
                    </a:cubicBezTo>
                    <a:close/>
                    <a:moveTo>
                      <a:pt x="8570" y="4474"/>
                    </a:moveTo>
                    <a:cubicBezTo>
                      <a:pt x="8759" y="4474"/>
                      <a:pt x="8917" y="4632"/>
                      <a:pt x="8917" y="4821"/>
                    </a:cubicBezTo>
                    <a:cubicBezTo>
                      <a:pt x="8980" y="4978"/>
                      <a:pt x="8980" y="8412"/>
                      <a:pt x="8980" y="8570"/>
                    </a:cubicBezTo>
                    <a:cubicBezTo>
                      <a:pt x="8980" y="10460"/>
                      <a:pt x="7467" y="11972"/>
                      <a:pt x="5609" y="11972"/>
                    </a:cubicBezTo>
                    <a:cubicBezTo>
                      <a:pt x="3781" y="11972"/>
                      <a:pt x="2269" y="10460"/>
                      <a:pt x="2269" y="8570"/>
                    </a:cubicBezTo>
                    <a:lnTo>
                      <a:pt x="2269" y="5797"/>
                    </a:lnTo>
                    <a:cubicBezTo>
                      <a:pt x="2521" y="5892"/>
                      <a:pt x="2742" y="5923"/>
                      <a:pt x="3025" y="5923"/>
                    </a:cubicBezTo>
                    <a:lnTo>
                      <a:pt x="7877" y="5923"/>
                    </a:lnTo>
                    <a:cubicBezTo>
                      <a:pt x="8066" y="5923"/>
                      <a:pt x="8224" y="5766"/>
                      <a:pt x="8224" y="5577"/>
                    </a:cubicBezTo>
                    <a:lnTo>
                      <a:pt x="8224" y="4821"/>
                    </a:lnTo>
                    <a:cubicBezTo>
                      <a:pt x="8224" y="4632"/>
                      <a:pt x="8381" y="4474"/>
                      <a:pt x="8570" y="4474"/>
                    </a:cubicBezTo>
                    <a:close/>
                    <a:moveTo>
                      <a:pt x="9358" y="0"/>
                    </a:moveTo>
                    <a:cubicBezTo>
                      <a:pt x="9271" y="0"/>
                      <a:pt x="9185" y="32"/>
                      <a:pt x="9106" y="95"/>
                    </a:cubicBezTo>
                    <a:cubicBezTo>
                      <a:pt x="9043" y="95"/>
                      <a:pt x="8791" y="378"/>
                      <a:pt x="8539" y="819"/>
                    </a:cubicBezTo>
                    <a:cubicBezTo>
                      <a:pt x="8318" y="756"/>
                      <a:pt x="8098" y="725"/>
                      <a:pt x="7877" y="725"/>
                    </a:cubicBezTo>
                    <a:cubicBezTo>
                      <a:pt x="7089" y="725"/>
                      <a:pt x="6365" y="1008"/>
                      <a:pt x="5735" y="1481"/>
                    </a:cubicBezTo>
                    <a:lnTo>
                      <a:pt x="2994" y="1481"/>
                    </a:lnTo>
                    <a:cubicBezTo>
                      <a:pt x="1765" y="1481"/>
                      <a:pt x="757" y="2458"/>
                      <a:pt x="757" y="3718"/>
                    </a:cubicBezTo>
                    <a:cubicBezTo>
                      <a:pt x="757" y="4379"/>
                      <a:pt x="1072" y="5010"/>
                      <a:pt x="1545" y="5419"/>
                    </a:cubicBezTo>
                    <a:cubicBezTo>
                      <a:pt x="1482" y="5451"/>
                      <a:pt x="1482" y="5545"/>
                      <a:pt x="1482" y="5577"/>
                    </a:cubicBezTo>
                    <a:lnTo>
                      <a:pt x="1482" y="5923"/>
                    </a:lnTo>
                    <a:cubicBezTo>
                      <a:pt x="662" y="5923"/>
                      <a:pt x="1" y="6585"/>
                      <a:pt x="1" y="7435"/>
                    </a:cubicBezTo>
                    <a:cubicBezTo>
                      <a:pt x="1" y="8255"/>
                      <a:pt x="662" y="8916"/>
                      <a:pt x="1482" y="8916"/>
                    </a:cubicBezTo>
                    <a:cubicBezTo>
                      <a:pt x="1702" y="10996"/>
                      <a:pt x="3435" y="12697"/>
                      <a:pt x="5577" y="12697"/>
                    </a:cubicBezTo>
                    <a:cubicBezTo>
                      <a:pt x="7877" y="12697"/>
                      <a:pt x="9673" y="10806"/>
                      <a:pt x="9673" y="8570"/>
                    </a:cubicBezTo>
                    <a:lnTo>
                      <a:pt x="9673" y="8223"/>
                    </a:lnTo>
                    <a:lnTo>
                      <a:pt x="10429" y="8223"/>
                    </a:lnTo>
                    <a:cubicBezTo>
                      <a:pt x="11248" y="8223"/>
                      <a:pt x="11941" y="7530"/>
                      <a:pt x="11941" y="6711"/>
                    </a:cubicBezTo>
                    <a:cubicBezTo>
                      <a:pt x="11973" y="6049"/>
                      <a:pt x="11563" y="5482"/>
                      <a:pt x="10965" y="5293"/>
                    </a:cubicBezTo>
                    <a:cubicBezTo>
                      <a:pt x="11122" y="4915"/>
                      <a:pt x="11217" y="4506"/>
                      <a:pt x="11217" y="4064"/>
                    </a:cubicBezTo>
                    <a:cubicBezTo>
                      <a:pt x="11217" y="3718"/>
                      <a:pt x="11185" y="3403"/>
                      <a:pt x="11059" y="3056"/>
                    </a:cubicBezTo>
                    <a:cubicBezTo>
                      <a:pt x="11626" y="2584"/>
                      <a:pt x="11973" y="1859"/>
                      <a:pt x="11973" y="1071"/>
                    </a:cubicBezTo>
                    <a:cubicBezTo>
                      <a:pt x="11973" y="882"/>
                      <a:pt x="11815" y="725"/>
                      <a:pt x="11626" y="725"/>
                    </a:cubicBezTo>
                    <a:cubicBezTo>
                      <a:pt x="11154" y="725"/>
                      <a:pt x="10713" y="851"/>
                      <a:pt x="10303" y="1071"/>
                    </a:cubicBezTo>
                    <a:cubicBezTo>
                      <a:pt x="10082" y="504"/>
                      <a:pt x="9641" y="95"/>
                      <a:pt x="9610" y="95"/>
                    </a:cubicBezTo>
                    <a:cubicBezTo>
                      <a:pt x="9531" y="32"/>
                      <a:pt x="9444" y="0"/>
                      <a:pt x="93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5" name="Google Shape;535;p28"/>
          <p:cNvGrpSpPr/>
          <p:nvPr/>
        </p:nvGrpSpPr>
        <p:grpSpPr>
          <a:xfrm>
            <a:off x="738766" y="1579327"/>
            <a:ext cx="818845" cy="832287"/>
            <a:chOff x="693900" y="820607"/>
            <a:chExt cx="914400" cy="914400"/>
          </a:xfrm>
        </p:grpSpPr>
        <p:sp>
          <p:nvSpPr>
            <p:cNvPr id="536" name="Google Shape;536;p28"/>
            <p:cNvSpPr/>
            <p:nvPr/>
          </p:nvSpPr>
          <p:spPr>
            <a:xfrm>
              <a:off x="693900" y="820607"/>
              <a:ext cx="914400" cy="914400"/>
            </a:xfrm>
            <a:prstGeom prst="ellipse">
              <a:avLst/>
            </a:prstGeom>
            <a:solidFill>
              <a:srgbClr val="2646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7" name="Google Shape;537;p28"/>
            <p:cNvGrpSpPr/>
            <p:nvPr/>
          </p:nvGrpSpPr>
          <p:grpSpPr>
            <a:xfrm>
              <a:off x="922496" y="1049208"/>
              <a:ext cx="457199" cy="457191"/>
              <a:chOff x="-57579800" y="2686975"/>
              <a:chExt cx="322175" cy="319000"/>
            </a:xfrm>
          </p:grpSpPr>
          <p:sp>
            <p:nvSpPr>
              <p:cNvPr id="538" name="Google Shape;538;p28"/>
              <p:cNvSpPr/>
              <p:nvPr/>
            </p:nvSpPr>
            <p:spPr>
              <a:xfrm>
                <a:off x="-57455350" y="2920300"/>
                <a:ext cx="72475" cy="29750"/>
              </a:xfrm>
              <a:custGeom>
                <a:rect b="b" l="l" r="r" t="t"/>
                <a:pathLst>
                  <a:path extrusionOk="0" h="1190" w="2899">
                    <a:moveTo>
                      <a:pt x="398" y="1"/>
                    </a:moveTo>
                    <a:cubicBezTo>
                      <a:pt x="308" y="1"/>
                      <a:pt x="221" y="40"/>
                      <a:pt x="158" y="119"/>
                    </a:cubicBezTo>
                    <a:cubicBezTo>
                      <a:pt x="1" y="276"/>
                      <a:pt x="1" y="497"/>
                      <a:pt x="158" y="623"/>
                    </a:cubicBezTo>
                    <a:cubicBezTo>
                      <a:pt x="505" y="969"/>
                      <a:pt x="977" y="1190"/>
                      <a:pt x="1450" y="1190"/>
                    </a:cubicBezTo>
                    <a:cubicBezTo>
                      <a:pt x="1923" y="1190"/>
                      <a:pt x="2427" y="969"/>
                      <a:pt x="2742" y="623"/>
                    </a:cubicBezTo>
                    <a:cubicBezTo>
                      <a:pt x="2899" y="465"/>
                      <a:pt x="2899" y="245"/>
                      <a:pt x="2742" y="119"/>
                    </a:cubicBezTo>
                    <a:cubicBezTo>
                      <a:pt x="2694" y="40"/>
                      <a:pt x="2608" y="1"/>
                      <a:pt x="2513" y="1"/>
                    </a:cubicBezTo>
                    <a:cubicBezTo>
                      <a:pt x="2419" y="1"/>
                      <a:pt x="2316" y="40"/>
                      <a:pt x="2238" y="119"/>
                    </a:cubicBezTo>
                    <a:cubicBezTo>
                      <a:pt x="2049" y="308"/>
                      <a:pt x="1733" y="434"/>
                      <a:pt x="1450" y="434"/>
                    </a:cubicBezTo>
                    <a:cubicBezTo>
                      <a:pt x="1135" y="434"/>
                      <a:pt x="851" y="308"/>
                      <a:pt x="662" y="119"/>
                    </a:cubicBezTo>
                    <a:cubicBezTo>
                      <a:pt x="584" y="40"/>
                      <a:pt x="489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8"/>
              <p:cNvSpPr/>
              <p:nvPr/>
            </p:nvSpPr>
            <p:spPr>
              <a:xfrm>
                <a:off x="-57579800" y="2686975"/>
                <a:ext cx="322175" cy="319000"/>
              </a:xfrm>
              <a:custGeom>
                <a:rect b="b" l="l" r="r" t="t"/>
                <a:pathLst>
                  <a:path extrusionOk="0" h="12760" w="12887">
                    <a:moveTo>
                      <a:pt x="6428" y="756"/>
                    </a:moveTo>
                    <a:cubicBezTo>
                      <a:pt x="6680" y="756"/>
                      <a:pt x="6901" y="945"/>
                      <a:pt x="6932" y="1166"/>
                    </a:cubicBezTo>
                    <a:lnTo>
                      <a:pt x="7153" y="2080"/>
                    </a:lnTo>
                    <a:lnTo>
                      <a:pt x="7247" y="2710"/>
                    </a:lnTo>
                    <a:cubicBezTo>
                      <a:pt x="7373" y="3214"/>
                      <a:pt x="6932" y="3749"/>
                      <a:pt x="6428" y="3749"/>
                    </a:cubicBezTo>
                    <a:cubicBezTo>
                      <a:pt x="5892" y="3749"/>
                      <a:pt x="5483" y="3277"/>
                      <a:pt x="5609" y="2710"/>
                    </a:cubicBezTo>
                    <a:lnTo>
                      <a:pt x="5735" y="2080"/>
                    </a:lnTo>
                    <a:lnTo>
                      <a:pt x="5924" y="1166"/>
                    </a:lnTo>
                    <a:cubicBezTo>
                      <a:pt x="5955" y="945"/>
                      <a:pt x="6144" y="756"/>
                      <a:pt x="6428" y="756"/>
                    </a:cubicBezTo>
                    <a:close/>
                    <a:moveTo>
                      <a:pt x="8003" y="2647"/>
                    </a:moveTo>
                    <a:lnTo>
                      <a:pt x="8003" y="2647"/>
                    </a:lnTo>
                    <a:cubicBezTo>
                      <a:pt x="9106" y="3214"/>
                      <a:pt x="9830" y="4379"/>
                      <a:pt x="9830" y="5577"/>
                    </a:cubicBezTo>
                    <a:lnTo>
                      <a:pt x="9830" y="6049"/>
                    </a:lnTo>
                    <a:cubicBezTo>
                      <a:pt x="9704" y="6018"/>
                      <a:pt x="9578" y="5986"/>
                      <a:pt x="9452" y="5986"/>
                    </a:cubicBezTo>
                    <a:lnTo>
                      <a:pt x="7940" y="5986"/>
                    </a:lnTo>
                    <a:cubicBezTo>
                      <a:pt x="7468" y="5986"/>
                      <a:pt x="7027" y="6301"/>
                      <a:pt x="6869" y="6742"/>
                    </a:cubicBezTo>
                    <a:lnTo>
                      <a:pt x="6018" y="6742"/>
                    </a:lnTo>
                    <a:cubicBezTo>
                      <a:pt x="5861" y="6301"/>
                      <a:pt x="5451" y="5986"/>
                      <a:pt x="4947" y="5986"/>
                    </a:cubicBezTo>
                    <a:lnTo>
                      <a:pt x="3403" y="5986"/>
                    </a:lnTo>
                    <a:cubicBezTo>
                      <a:pt x="3277" y="5986"/>
                      <a:pt x="3120" y="6018"/>
                      <a:pt x="3057" y="6049"/>
                    </a:cubicBezTo>
                    <a:lnTo>
                      <a:pt x="3057" y="5577"/>
                    </a:lnTo>
                    <a:cubicBezTo>
                      <a:pt x="3057" y="4379"/>
                      <a:pt x="3750" y="3214"/>
                      <a:pt x="4853" y="2647"/>
                    </a:cubicBezTo>
                    <a:lnTo>
                      <a:pt x="4853" y="2647"/>
                    </a:lnTo>
                    <a:cubicBezTo>
                      <a:pt x="4695" y="3623"/>
                      <a:pt x="5451" y="4474"/>
                      <a:pt x="6428" y="4474"/>
                    </a:cubicBezTo>
                    <a:cubicBezTo>
                      <a:pt x="7405" y="4474"/>
                      <a:pt x="8161" y="3623"/>
                      <a:pt x="8003" y="2647"/>
                    </a:cubicBezTo>
                    <a:close/>
                    <a:moveTo>
                      <a:pt x="2301" y="6774"/>
                    </a:moveTo>
                    <a:lnTo>
                      <a:pt x="2301" y="8254"/>
                    </a:lnTo>
                    <a:cubicBezTo>
                      <a:pt x="1891" y="8254"/>
                      <a:pt x="1545" y="7939"/>
                      <a:pt x="1545" y="7530"/>
                    </a:cubicBezTo>
                    <a:cubicBezTo>
                      <a:pt x="1545" y="7120"/>
                      <a:pt x="1891" y="6774"/>
                      <a:pt x="2301" y="6774"/>
                    </a:cubicBezTo>
                    <a:close/>
                    <a:moveTo>
                      <a:pt x="4947" y="6805"/>
                    </a:moveTo>
                    <a:cubicBezTo>
                      <a:pt x="5136" y="6805"/>
                      <a:pt x="5294" y="6963"/>
                      <a:pt x="5294" y="7152"/>
                    </a:cubicBezTo>
                    <a:cubicBezTo>
                      <a:pt x="5294" y="7782"/>
                      <a:pt x="4790" y="8254"/>
                      <a:pt x="4191" y="8254"/>
                    </a:cubicBezTo>
                    <a:lnTo>
                      <a:pt x="3403" y="8254"/>
                    </a:lnTo>
                    <a:cubicBezTo>
                      <a:pt x="3214" y="8254"/>
                      <a:pt x="3057" y="8097"/>
                      <a:pt x="3057" y="7908"/>
                    </a:cubicBezTo>
                    <a:lnTo>
                      <a:pt x="3057" y="7152"/>
                    </a:lnTo>
                    <a:cubicBezTo>
                      <a:pt x="3057" y="6963"/>
                      <a:pt x="3214" y="6805"/>
                      <a:pt x="3403" y="6805"/>
                    </a:cubicBezTo>
                    <a:close/>
                    <a:moveTo>
                      <a:pt x="9452" y="6805"/>
                    </a:moveTo>
                    <a:cubicBezTo>
                      <a:pt x="9673" y="6805"/>
                      <a:pt x="9830" y="6963"/>
                      <a:pt x="9830" y="7152"/>
                    </a:cubicBezTo>
                    <a:lnTo>
                      <a:pt x="9830" y="7908"/>
                    </a:lnTo>
                    <a:cubicBezTo>
                      <a:pt x="9830" y="8097"/>
                      <a:pt x="9673" y="8254"/>
                      <a:pt x="9452" y="8254"/>
                    </a:cubicBezTo>
                    <a:lnTo>
                      <a:pt x="8665" y="8254"/>
                    </a:lnTo>
                    <a:cubicBezTo>
                      <a:pt x="8035" y="8254"/>
                      <a:pt x="7562" y="7750"/>
                      <a:pt x="7562" y="7152"/>
                    </a:cubicBezTo>
                    <a:cubicBezTo>
                      <a:pt x="7562" y="6963"/>
                      <a:pt x="7720" y="6805"/>
                      <a:pt x="7940" y="6805"/>
                    </a:cubicBezTo>
                    <a:close/>
                    <a:moveTo>
                      <a:pt x="10587" y="6774"/>
                    </a:moveTo>
                    <a:cubicBezTo>
                      <a:pt x="10965" y="6774"/>
                      <a:pt x="11311" y="7120"/>
                      <a:pt x="11311" y="7530"/>
                    </a:cubicBezTo>
                    <a:cubicBezTo>
                      <a:pt x="11311" y="7908"/>
                      <a:pt x="10996" y="8254"/>
                      <a:pt x="10587" y="8254"/>
                    </a:cubicBezTo>
                    <a:lnTo>
                      <a:pt x="10587" y="6774"/>
                    </a:lnTo>
                    <a:close/>
                    <a:moveTo>
                      <a:pt x="1135" y="8412"/>
                    </a:moveTo>
                    <a:cubicBezTo>
                      <a:pt x="1387" y="8790"/>
                      <a:pt x="1828" y="9011"/>
                      <a:pt x="2301" y="9011"/>
                    </a:cubicBezTo>
                    <a:cubicBezTo>
                      <a:pt x="2301" y="9420"/>
                      <a:pt x="1986" y="9767"/>
                      <a:pt x="1545" y="9767"/>
                    </a:cubicBezTo>
                    <a:cubicBezTo>
                      <a:pt x="1167" y="9767"/>
                      <a:pt x="789" y="9452"/>
                      <a:pt x="789" y="9011"/>
                    </a:cubicBezTo>
                    <a:cubicBezTo>
                      <a:pt x="789" y="8790"/>
                      <a:pt x="915" y="8538"/>
                      <a:pt x="1135" y="8412"/>
                    </a:cubicBezTo>
                    <a:close/>
                    <a:moveTo>
                      <a:pt x="11752" y="8412"/>
                    </a:moveTo>
                    <a:cubicBezTo>
                      <a:pt x="11941" y="8570"/>
                      <a:pt x="12067" y="8790"/>
                      <a:pt x="12067" y="9011"/>
                    </a:cubicBezTo>
                    <a:cubicBezTo>
                      <a:pt x="12067" y="9420"/>
                      <a:pt x="11752" y="9767"/>
                      <a:pt x="11311" y="9767"/>
                    </a:cubicBezTo>
                    <a:cubicBezTo>
                      <a:pt x="10870" y="9767"/>
                      <a:pt x="10555" y="9420"/>
                      <a:pt x="10555" y="9011"/>
                    </a:cubicBezTo>
                    <a:cubicBezTo>
                      <a:pt x="11028" y="9011"/>
                      <a:pt x="11469" y="8790"/>
                      <a:pt x="11752" y="8412"/>
                    </a:cubicBezTo>
                    <a:close/>
                    <a:moveTo>
                      <a:pt x="6837" y="7561"/>
                    </a:moveTo>
                    <a:cubicBezTo>
                      <a:pt x="6995" y="8412"/>
                      <a:pt x="7783" y="9042"/>
                      <a:pt x="8633" y="9042"/>
                    </a:cubicBezTo>
                    <a:lnTo>
                      <a:pt x="9421" y="9042"/>
                    </a:lnTo>
                    <a:cubicBezTo>
                      <a:pt x="9547" y="9042"/>
                      <a:pt x="9673" y="9011"/>
                      <a:pt x="9767" y="8979"/>
                    </a:cubicBezTo>
                    <a:lnTo>
                      <a:pt x="9767" y="8979"/>
                    </a:lnTo>
                    <a:cubicBezTo>
                      <a:pt x="9610" y="10680"/>
                      <a:pt x="8192" y="12004"/>
                      <a:pt x="6428" y="12004"/>
                    </a:cubicBezTo>
                    <a:cubicBezTo>
                      <a:pt x="4664" y="12004"/>
                      <a:pt x="3246" y="10680"/>
                      <a:pt x="3057" y="8979"/>
                    </a:cubicBezTo>
                    <a:lnTo>
                      <a:pt x="3057" y="8979"/>
                    </a:lnTo>
                    <a:cubicBezTo>
                      <a:pt x="3151" y="9011"/>
                      <a:pt x="3277" y="9042"/>
                      <a:pt x="3403" y="9042"/>
                    </a:cubicBezTo>
                    <a:lnTo>
                      <a:pt x="4191" y="9042"/>
                    </a:lnTo>
                    <a:cubicBezTo>
                      <a:pt x="5105" y="9042"/>
                      <a:pt x="5829" y="8412"/>
                      <a:pt x="5987" y="7561"/>
                    </a:cubicBezTo>
                    <a:close/>
                    <a:moveTo>
                      <a:pt x="6428" y="0"/>
                    </a:moveTo>
                    <a:cubicBezTo>
                      <a:pt x="5798" y="0"/>
                      <a:pt x="5294" y="410"/>
                      <a:pt x="5168" y="1008"/>
                    </a:cubicBezTo>
                    <a:lnTo>
                      <a:pt x="5010" y="1733"/>
                    </a:lnTo>
                    <a:cubicBezTo>
                      <a:pt x="4286" y="1985"/>
                      <a:pt x="3592" y="2458"/>
                      <a:pt x="3120" y="3088"/>
                    </a:cubicBezTo>
                    <a:cubicBezTo>
                      <a:pt x="2584" y="3812"/>
                      <a:pt x="2301" y="4663"/>
                      <a:pt x="2301" y="5577"/>
                    </a:cubicBezTo>
                    <a:lnTo>
                      <a:pt x="2301" y="6018"/>
                    </a:lnTo>
                    <a:cubicBezTo>
                      <a:pt x="1387" y="6018"/>
                      <a:pt x="694" y="6805"/>
                      <a:pt x="789" y="7719"/>
                    </a:cubicBezTo>
                    <a:cubicBezTo>
                      <a:pt x="316" y="7971"/>
                      <a:pt x="64" y="8475"/>
                      <a:pt x="64" y="9011"/>
                    </a:cubicBezTo>
                    <a:cubicBezTo>
                      <a:pt x="64" y="9420"/>
                      <a:pt x="221" y="9767"/>
                      <a:pt x="442" y="9987"/>
                    </a:cubicBezTo>
                    <a:lnTo>
                      <a:pt x="95" y="10712"/>
                    </a:lnTo>
                    <a:cubicBezTo>
                      <a:pt x="1" y="10901"/>
                      <a:pt x="95" y="11090"/>
                      <a:pt x="253" y="11216"/>
                    </a:cubicBezTo>
                    <a:cubicBezTo>
                      <a:pt x="305" y="11242"/>
                      <a:pt x="357" y="11254"/>
                      <a:pt x="408" y="11254"/>
                    </a:cubicBezTo>
                    <a:cubicBezTo>
                      <a:pt x="541" y="11254"/>
                      <a:pt x="666" y="11173"/>
                      <a:pt x="757" y="11058"/>
                    </a:cubicBezTo>
                    <a:lnTo>
                      <a:pt x="1072" y="10428"/>
                    </a:lnTo>
                    <a:cubicBezTo>
                      <a:pt x="1230" y="10460"/>
                      <a:pt x="1387" y="10523"/>
                      <a:pt x="1545" y="10523"/>
                    </a:cubicBezTo>
                    <a:cubicBezTo>
                      <a:pt x="1954" y="10523"/>
                      <a:pt x="2301" y="10365"/>
                      <a:pt x="2584" y="10113"/>
                    </a:cubicBezTo>
                    <a:cubicBezTo>
                      <a:pt x="3151" y="11657"/>
                      <a:pt x="4664" y="12760"/>
                      <a:pt x="6428" y="12760"/>
                    </a:cubicBezTo>
                    <a:cubicBezTo>
                      <a:pt x="8224" y="12760"/>
                      <a:pt x="9704" y="11657"/>
                      <a:pt x="10303" y="10113"/>
                    </a:cubicBezTo>
                    <a:cubicBezTo>
                      <a:pt x="10587" y="10365"/>
                      <a:pt x="10933" y="10523"/>
                      <a:pt x="11311" y="10523"/>
                    </a:cubicBezTo>
                    <a:cubicBezTo>
                      <a:pt x="11469" y="10523"/>
                      <a:pt x="11626" y="10460"/>
                      <a:pt x="11784" y="10428"/>
                    </a:cubicBezTo>
                    <a:lnTo>
                      <a:pt x="12099" y="11058"/>
                    </a:lnTo>
                    <a:cubicBezTo>
                      <a:pt x="12164" y="11188"/>
                      <a:pt x="12288" y="11273"/>
                      <a:pt x="12431" y="11273"/>
                    </a:cubicBezTo>
                    <a:cubicBezTo>
                      <a:pt x="12496" y="11273"/>
                      <a:pt x="12565" y="11255"/>
                      <a:pt x="12634" y="11216"/>
                    </a:cubicBezTo>
                    <a:cubicBezTo>
                      <a:pt x="12823" y="11153"/>
                      <a:pt x="12886" y="10901"/>
                      <a:pt x="12792" y="10712"/>
                    </a:cubicBezTo>
                    <a:lnTo>
                      <a:pt x="12414" y="9987"/>
                    </a:lnTo>
                    <a:cubicBezTo>
                      <a:pt x="12666" y="9735"/>
                      <a:pt x="12823" y="9357"/>
                      <a:pt x="12823" y="9011"/>
                    </a:cubicBezTo>
                    <a:cubicBezTo>
                      <a:pt x="12823" y="8475"/>
                      <a:pt x="12508" y="8002"/>
                      <a:pt x="12067" y="7719"/>
                    </a:cubicBezTo>
                    <a:cubicBezTo>
                      <a:pt x="12193" y="6805"/>
                      <a:pt x="11469" y="6018"/>
                      <a:pt x="10555" y="6018"/>
                    </a:cubicBezTo>
                    <a:lnTo>
                      <a:pt x="10555" y="5577"/>
                    </a:lnTo>
                    <a:cubicBezTo>
                      <a:pt x="10555" y="4663"/>
                      <a:pt x="10303" y="3812"/>
                      <a:pt x="9736" y="3088"/>
                    </a:cubicBezTo>
                    <a:cubicBezTo>
                      <a:pt x="9263" y="2458"/>
                      <a:pt x="8602" y="1985"/>
                      <a:pt x="7846" y="1733"/>
                    </a:cubicBezTo>
                    <a:lnTo>
                      <a:pt x="7688" y="1008"/>
                    </a:lnTo>
                    <a:cubicBezTo>
                      <a:pt x="7562" y="410"/>
                      <a:pt x="7058" y="0"/>
                      <a:pt x="64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0" name="Google Shape;540;p28"/>
          <p:cNvSpPr txBox="1"/>
          <p:nvPr/>
        </p:nvSpPr>
        <p:spPr>
          <a:xfrm>
            <a:off x="2868899" y="4119185"/>
            <a:ext cx="27447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191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Usage of college education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1" name="Google Shape;541;p28"/>
          <p:cNvSpPr txBox="1"/>
          <p:nvPr/>
        </p:nvSpPr>
        <p:spPr>
          <a:xfrm>
            <a:off x="656121" y="4668456"/>
            <a:ext cx="1530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Less extreme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28"/>
          <p:cNvSpPr txBox="1"/>
          <p:nvPr/>
        </p:nvSpPr>
        <p:spPr>
          <a:xfrm>
            <a:off x="6267223" y="4668456"/>
            <a:ext cx="1530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More extreme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43" name="Google Shape;543;p28"/>
          <p:cNvGrpSpPr/>
          <p:nvPr/>
        </p:nvGrpSpPr>
        <p:grpSpPr>
          <a:xfrm>
            <a:off x="5445897" y="1421086"/>
            <a:ext cx="818845" cy="832287"/>
            <a:chOff x="5538863" y="722954"/>
            <a:chExt cx="914400" cy="914400"/>
          </a:xfrm>
        </p:grpSpPr>
        <p:sp>
          <p:nvSpPr>
            <p:cNvPr id="544" name="Google Shape;544;p28"/>
            <p:cNvSpPr/>
            <p:nvPr/>
          </p:nvSpPr>
          <p:spPr>
            <a:xfrm>
              <a:off x="5538863" y="722954"/>
              <a:ext cx="914400" cy="914400"/>
            </a:xfrm>
            <a:prstGeom prst="ellipse">
              <a:avLst/>
            </a:prstGeom>
            <a:solidFill>
              <a:srgbClr val="E76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5767476" y="928683"/>
              <a:ext cx="457187" cy="502935"/>
            </a:xfrm>
            <a:custGeom>
              <a:rect b="b" l="l" r="r" t="t"/>
              <a:pathLst>
                <a:path extrusionOk="0" h="12666" w="11185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28"/>
          <p:cNvGrpSpPr/>
          <p:nvPr/>
        </p:nvGrpSpPr>
        <p:grpSpPr>
          <a:xfrm>
            <a:off x="5090346" y="2420989"/>
            <a:ext cx="1529962" cy="905717"/>
            <a:chOff x="4683300" y="2378782"/>
            <a:chExt cx="1708500" cy="995075"/>
          </a:xfrm>
        </p:grpSpPr>
        <p:sp>
          <p:nvSpPr>
            <p:cNvPr id="547" name="Google Shape;547;p28"/>
            <p:cNvSpPr txBox="1"/>
            <p:nvPr/>
          </p:nvSpPr>
          <p:spPr>
            <a:xfrm>
              <a:off x="4683300" y="2642457"/>
              <a:ext cx="17085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Masters student at UC San Diego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8" name="Google Shape;548;p28"/>
            <p:cNvSpPr txBox="1"/>
            <p:nvPr/>
          </p:nvSpPr>
          <p:spPr>
            <a:xfrm>
              <a:off x="4948650" y="2378782"/>
              <a:ext cx="11778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191919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Interviewee 5</a:t>
              </a:r>
              <a:endParaRPr b="1" sz="16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49" name="Google Shape;549;p28"/>
          <p:cNvGrpSpPr/>
          <p:nvPr/>
        </p:nvGrpSpPr>
        <p:grpSpPr>
          <a:xfrm>
            <a:off x="3913544" y="2906486"/>
            <a:ext cx="1529962" cy="905723"/>
            <a:chOff x="4683300" y="2378775"/>
            <a:chExt cx="1708500" cy="995082"/>
          </a:xfrm>
        </p:grpSpPr>
        <p:sp>
          <p:nvSpPr>
            <p:cNvPr id="550" name="Google Shape;550;p28"/>
            <p:cNvSpPr txBox="1"/>
            <p:nvPr/>
          </p:nvSpPr>
          <p:spPr>
            <a:xfrm>
              <a:off x="4683300" y="2642457"/>
              <a:ext cx="17085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Current student at Stanford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1" name="Google Shape;551;p28"/>
            <p:cNvSpPr txBox="1"/>
            <p:nvPr/>
          </p:nvSpPr>
          <p:spPr>
            <a:xfrm>
              <a:off x="4948650" y="2378775"/>
              <a:ext cx="12504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191919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Interviewee 6</a:t>
              </a:r>
              <a:endParaRPr b="1" sz="16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52" name="Google Shape;552;p28"/>
          <p:cNvSpPr/>
          <p:nvPr/>
        </p:nvSpPr>
        <p:spPr>
          <a:xfrm rot="466088">
            <a:off x="3556105" y="1471618"/>
            <a:ext cx="1826663" cy="213035"/>
          </a:xfrm>
          <a:prstGeom prst="rightArrow">
            <a:avLst>
              <a:gd fmla="val 35570" name="adj1"/>
              <a:gd fmla="val 50000" name="adj2"/>
            </a:avLst>
          </a:prstGeom>
          <a:solidFill>
            <a:srgbClr val="2A9D8F"/>
          </a:solidFill>
          <a:ln cap="flat" cmpd="sng" w="9525">
            <a:solidFill>
              <a:srgbClr val="2A9D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3" name="Google Shape;553;p28"/>
          <p:cNvSpPr/>
          <p:nvPr/>
        </p:nvSpPr>
        <p:spPr>
          <a:xfrm rot="1530059">
            <a:off x="3470658" y="1721371"/>
            <a:ext cx="903080" cy="212358"/>
          </a:xfrm>
          <a:prstGeom prst="rightArrow">
            <a:avLst>
              <a:gd fmla="val 35570" name="adj1"/>
              <a:gd fmla="val 50000" name="adj2"/>
            </a:avLst>
          </a:prstGeom>
          <a:solidFill>
            <a:srgbClr val="2A9D8F"/>
          </a:solidFill>
          <a:ln cap="flat" cmpd="sng" w="9525">
            <a:solidFill>
              <a:srgbClr val="2A9D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4" name="Google Shape;554;p28"/>
          <p:cNvSpPr txBox="1"/>
          <p:nvPr/>
        </p:nvSpPr>
        <p:spPr>
          <a:xfrm>
            <a:off x="2432176" y="1257700"/>
            <a:ext cx="10749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A9D8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</a:t>
            </a:r>
            <a:r>
              <a:rPr b="1" lang="en" sz="1000">
                <a:solidFill>
                  <a:srgbClr val="2A9D8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lang="en" sz="3000">
                <a:solidFill>
                  <a:srgbClr val="2A9D8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</a:t>
            </a:r>
            <a:r>
              <a:rPr b="1" lang="en" sz="1000">
                <a:solidFill>
                  <a:srgbClr val="2A9D8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lang="en" sz="3000">
                <a:solidFill>
                  <a:srgbClr val="2A9D8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</a:t>
            </a:r>
            <a:r>
              <a:rPr b="1" lang="en" sz="1000">
                <a:solidFill>
                  <a:srgbClr val="2A9D8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lang="en" sz="3000">
                <a:solidFill>
                  <a:srgbClr val="2A9D8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!</a:t>
            </a:r>
            <a:endParaRPr b="1" sz="3000">
              <a:solidFill>
                <a:srgbClr val="2A9D8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55" name="Google Shape;555;p28"/>
          <p:cNvGrpSpPr/>
          <p:nvPr/>
        </p:nvGrpSpPr>
        <p:grpSpPr>
          <a:xfrm>
            <a:off x="6622672" y="2103008"/>
            <a:ext cx="818845" cy="832287"/>
            <a:chOff x="7231325" y="1776954"/>
            <a:chExt cx="914400" cy="914400"/>
          </a:xfrm>
        </p:grpSpPr>
        <p:sp>
          <p:nvSpPr>
            <p:cNvPr id="556" name="Google Shape;556;p28"/>
            <p:cNvSpPr/>
            <p:nvPr/>
          </p:nvSpPr>
          <p:spPr>
            <a:xfrm>
              <a:off x="7231325" y="1776954"/>
              <a:ext cx="914400" cy="914400"/>
            </a:xfrm>
            <a:prstGeom prst="ellipse">
              <a:avLst/>
            </a:prstGeom>
            <a:solidFill>
              <a:srgbClr val="E9C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7" name="Google Shape;557;p28"/>
            <p:cNvPicPr preferRelativeResize="0"/>
            <p:nvPr/>
          </p:nvPicPr>
          <p:blipFill rotWithShape="1">
            <a:blip r:embed="rId3">
              <a:alphaModFix/>
            </a:blip>
            <a:srcRect b="-4101" l="0" r="-4101" t="0"/>
            <a:stretch/>
          </p:blipFill>
          <p:spPr>
            <a:xfrm>
              <a:off x="7459925" y="2005542"/>
              <a:ext cx="457201" cy="457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71" y="1384720"/>
            <a:ext cx="3619651" cy="2585699"/>
          </a:xfrm>
          <a:prstGeom prst="rect">
            <a:avLst/>
          </a:prstGeom>
          <a:noFill/>
          <a:ln cap="flat" cmpd="sng" w="28575">
            <a:solidFill>
              <a:srgbClr val="2A9D8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3" name="Google Shape;563;p29"/>
          <p:cNvSpPr txBox="1"/>
          <p:nvPr>
            <p:ph idx="1" type="subTitle"/>
          </p:nvPr>
        </p:nvSpPr>
        <p:spPr>
          <a:xfrm>
            <a:off x="4448300" y="1785700"/>
            <a:ext cx="38841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Hometown is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Sunnyvale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Electrical Engineering Major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Lives-off campus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4" name="Google Shape;564;p29"/>
          <p:cNvSpPr txBox="1"/>
          <p:nvPr>
            <p:ph type="title"/>
          </p:nvPr>
        </p:nvSpPr>
        <p:spPr>
          <a:xfrm>
            <a:off x="4448300" y="1384725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Context</a:t>
            </a:r>
            <a:endParaRPr sz="2000"/>
          </a:p>
        </p:txBody>
      </p:sp>
      <p:sp>
        <p:nvSpPr>
          <p:cNvPr id="565" name="Google Shape;565;p29"/>
          <p:cNvSpPr txBox="1"/>
          <p:nvPr>
            <p:ph idx="1" type="subTitle"/>
          </p:nvPr>
        </p:nvSpPr>
        <p:spPr>
          <a:xfrm>
            <a:off x="4448300" y="2899950"/>
            <a:ext cx="4091400" cy="21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A9D8F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“One of my </a:t>
            </a:r>
            <a:r>
              <a:rPr b="1"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motivations </a:t>
            </a:r>
            <a:r>
              <a:rPr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was this </a:t>
            </a:r>
            <a:r>
              <a:rPr b="1"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legend </a:t>
            </a:r>
            <a:r>
              <a:rPr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on Reddit, like, was his name is Shivam. He did </a:t>
            </a:r>
            <a:r>
              <a:rPr b="1"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three majors</a:t>
            </a:r>
            <a:r>
              <a:rPr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 in three years, and he did pure math, pure physics, and CS”</a:t>
            </a:r>
            <a:endParaRPr sz="1000">
              <a:solidFill>
                <a:srgbClr val="19191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A9D8F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“Fun class, though, even though I got like a </a:t>
            </a:r>
            <a:r>
              <a:rPr b="1"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b minus </a:t>
            </a:r>
            <a:r>
              <a:rPr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in that class, I looked back and that was probably </a:t>
            </a:r>
            <a:r>
              <a:rPr b="1"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the class I learned the most</a:t>
            </a:r>
            <a:r>
              <a:rPr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, not just about content wise, but more about how flawed some of my study philosophies are. But I like that.”</a:t>
            </a:r>
            <a:endParaRPr sz="1000">
              <a:solidFill>
                <a:srgbClr val="19191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A9D8F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“So I basically joined his friend group, and …  </a:t>
            </a:r>
            <a:r>
              <a:rPr b="1"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I became 10 times more social</a:t>
            </a:r>
            <a:r>
              <a:rPr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 my second year than my first year. Because of that, I'm very thankful that I went </a:t>
            </a:r>
            <a:r>
              <a:rPr b="1"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off campus</a:t>
            </a:r>
            <a:r>
              <a:rPr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, because being off campus really forces you to stay at school.”</a:t>
            </a:r>
            <a:endParaRPr sz="600"/>
          </a:p>
        </p:txBody>
      </p:sp>
      <p:sp>
        <p:nvSpPr>
          <p:cNvPr id="566" name="Google Shape;566;p29"/>
          <p:cNvSpPr txBox="1"/>
          <p:nvPr>
            <p:ph type="title"/>
          </p:nvPr>
        </p:nvSpPr>
        <p:spPr>
          <a:xfrm>
            <a:off x="4448300" y="2498975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Key Quotes</a:t>
            </a:r>
            <a:endParaRPr sz="2000"/>
          </a:p>
        </p:txBody>
      </p:sp>
      <p:sp>
        <p:nvSpPr>
          <p:cNvPr id="567" name="Google Shape;567;p29"/>
          <p:cNvSpPr txBox="1"/>
          <p:nvPr>
            <p:ph type="title"/>
          </p:nvPr>
        </p:nvSpPr>
        <p:spPr>
          <a:xfrm>
            <a:off x="874925" y="592900"/>
            <a:ext cx="59124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Interviewee 5 - Masters Student @ UCSD</a:t>
            </a:r>
            <a:endParaRPr b="1" sz="20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68" name="Google Shape;568;p29"/>
          <p:cNvSpPr txBox="1"/>
          <p:nvPr/>
        </p:nvSpPr>
        <p:spPr>
          <a:xfrm>
            <a:off x="767000" y="4017136"/>
            <a:ext cx="323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Stock Image by Freepik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0"/>
          <p:cNvSpPr txBox="1"/>
          <p:nvPr>
            <p:ph type="title"/>
          </p:nvPr>
        </p:nvSpPr>
        <p:spPr>
          <a:xfrm>
            <a:off x="4203149" y="839675"/>
            <a:ext cx="277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learnings</a:t>
            </a:r>
            <a:endParaRPr/>
          </a:p>
        </p:txBody>
      </p:sp>
      <p:sp>
        <p:nvSpPr>
          <p:cNvPr id="574" name="Google Shape;574;p30"/>
          <p:cNvSpPr/>
          <p:nvPr/>
        </p:nvSpPr>
        <p:spPr>
          <a:xfrm>
            <a:off x="788253" y="914631"/>
            <a:ext cx="1664618" cy="3176204"/>
          </a:xfrm>
          <a:custGeom>
            <a:rect b="b" l="l" r="r" t="t"/>
            <a:pathLst>
              <a:path extrusionOk="0" h="161331" w="84552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5" name="Google Shape;575;p30"/>
          <p:cNvGrpSpPr/>
          <p:nvPr/>
        </p:nvGrpSpPr>
        <p:grpSpPr>
          <a:xfrm>
            <a:off x="703076" y="732111"/>
            <a:ext cx="1834973" cy="3724678"/>
            <a:chOff x="5186401" y="494525"/>
            <a:chExt cx="1834973" cy="3724678"/>
          </a:xfrm>
        </p:grpSpPr>
        <p:sp>
          <p:nvSpPr>
            <p:cNvPr id="576" name="Google Shape;576;p30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5890455" y="3969678"/>
              <a:ext cx="458108" cy="154724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8" name="Google Shape;578;p30"/>
          <p:cNvPicPr preferRelativeResize="0"/>
          <p:nvPr/>
        </p:nvPicPr>
        <p:blipFill rotWithShape="1">
          <a:blip r:embed="rId3">
            <a:alphaModFix/>
          </a:blip>
          <a:srcRect b="0" l="63613" r="6907" t="0"/>
          <a:stretch/>
        </p:blipFill>
        <p:spPr>
          <a:xfrm>
            <a:off x="788262" y="914635"/>
            <a:ext cx="1664599" cy="3176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9" name="Google Shape;579;p30"/>
          <p:cNvGrpSpPr/>
          <p:nvPr/>
        </p:nvGrpSpPr>
        <p:grpSpPr>
          <a:xfrm rot="-5400000">
            <a:off x="7987727" y="3811959"/>
            <a:ext cx="792042" cy="792028"/>
            <a:chOff x="3900053" y="536399"/>
            <a:chExt cx="1076436" cy="1076417"/>
          </a:xfrm>
        </p:grpSpPr>
        <p:sp>
          <p:nvSpPr>
            <p:cNvPr id="580" name="Google Shape;580;p30"/>
            <p:cNvSpPr/>
            <p:nvPr/>
          </p:nvSpPr>
          <p:spPr>
            <a:xfrm>
              <a:off x="3900053" y="536399"/>
              <a:ext cx="1076436" cy="1076417"/>
            </a:xfrm>
            <a:custGeom>
              <a:rect b="b" l="l" r="r" t="t"/>
              <a:pathLst>
                <a:path extrusionOk="0" h="1076417" w="1076436">
                  <a:moveTo>
                    <a:pt x="712054" y="1047058"/>
                  </a:moveTo>
                  <a:cubicBezTo>
                    <a:pt x="993186" y="950755"/>
                    <a:pt x="1143023" y="644784"/>
                    <a:pt x="1046720" y="363652"/>
                  </a:cubicBezTo>
                  <a:cubicBezTo>
                    <a:pt x="950417" y="82520"/>
                    <a:pt x="644453" y="-67310"/>
                    <a:pt x="363321" y="28986"/>
                  </a:cubicBezTo>
                  <a:cubicBezTo>
                    <a:pt x="82230" y="125275"/>
                    <a:pt x="-67614" y="431169"/>
                    <a:pt x="28612" y="712280"/>
                  </a:cubicBezTo>
                  <a:cubicBezTo>
                    <a:pt x="124901" y="993447"/>
                    <a:pt x="430879" y="1143333"/>
                    <a:pt x="712054" y="1047058"/>
                  </a:cubicBezTo>
                  <a:close/>
                  <a:moveTo>
                    <a:pt x="397752" y="129258"/>
                  </a:moveTo>
                  <a:cubicBezTo>
                    <a:pt x="623458" y="51973"/>
                    <a:pt x="869085" y="172287"/>
                    <a:pt x="946370" y="397992"/>
                  </a:cubicBezTo>
                  <a:cubicBezTo>
                    <a:pt x="1023655" y="623698"/>
                    <a:pt x="903342" y="869326"/>
                    <a:pt x="677636" y="946611"/>
                  </a:cubicBezTo>
                  <a:cubicBezTo>
                    <a:pt x="451945" y="1023889"/>
                    <a:pt x="206338" y="903596"/>
                    <a:pt x="129032" y="677918"/>
                  </a:cubicBezTo>
                  <a:cubicBezTo>
                    <a:pt x="51719" y="452220"/>
                    <a:pt x="172012" y="206585"/>
                    <a:pt x="397710" y="129272"/>
                  </a:cubicBezTo>
                  <a:cubicBezTo>
                    <a:pt x="397724" y="129265"/>
                    <a:pt x="397738" y="129265"/>
                    <a:pt x="397752" y="1292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3935761" y="572234"/>
              <a:ext cx="1004475" cy="1004475"/>
            </a:xfrm>
            <a:custGeom>
              <a:rect b="b" l="l" r="r" t="t"/>
              <a:pathLst>
                <a:path extrusionOk="0" h="1004475" w="1004475">
                  <a:moveTo>
                    <a:pt x="502435" y="1004280"/>
                  </a:moveTo>
                  <a:cubicBezTo>
                    <a:pt x="225054" y="1004687"/>
                    <a:pt x="-132" y="780153"/>
                    <a:pt x="-532" y="502772"/>
                  </a:cubicBezTo>
                  <a:cubicBezTo>
                    <a:pt x="-939" y="225398"/>
                    <a:pt x="223595" y="212"/>
                    <a:pt x="500969" y="-195"/>
                  </a:cubicBezTo>
                  <a:cubicBezTo>
                    <a:pt x="778350" y="-601"/>
                    <a:pt x="1003536" y="223933"/>
                    <a:pt x="1003943" y="501313"/>
                  </a:cubicBezTo>
                  <a:cubicBezTo>
                    <a:pt x="1004251" y="716191"/>
                    <a:pt x="867830" y="907465"/>
                    <a:pt x="664564" y="977142"/>
                  </a:cubicBezTo>
                  <a:cubicBezTo>
                    <a:pt x="612377" y="995017"/>
                    <a:pt x="557602" y="1004189"/>
                    <a:pt x="502435" y="1004280"/>
                  </a:cubicBezTo>
                  <a:close/>
                  <a:moveTo>
                    <a:pt x="33436" y="662490"/>
                  </a:moveTo>
                  <a:cubicBezTo>
                    <a:pt x="122005" y="921175"/>
                    <a:pt x="403509" y="1059083"/>
                    <a:pt x="662194" y="970522"/>
                  </a:cubicBezTo>
                  <a:cubicBezTo>
                    <a:pt x="920879" y="881954"/>
                    <a:pt x="1058788" y="600450"/>
                    <a:pt x="970227" y="341764"/>
                  </a:cubicBezTo>
                  <a:cubicBezTo>
                    <a:pt x="881658" y="83079"/>
                    <a:pt x="600154" y="-54836"/>
                    <a:pt x="341469" y="33732"/>
                  </a:cubicBezTo>
                  <a:cubicBezTo>
                    <a:pt x="341455" y="33739"/>
                    <a:pt x="341441" y="33739"/>
                    <a:pt x="341427" y="33746"/>
                  </a:cubicBezTo>
                  <a:cubicBezTo>
                    <a:pt x="82987" y="122581"/>
                    <a:pt x="-54788" y="403839"/>
                    <a:pt x="33436" y="6624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4326762" y="782179"/>
              <a:ext cx="372161" cy="346781"/>
            </a:xfrm>
            <a:custGeom>
              <a:rect b="b" l="l" r="r" t="t"/>
              <a:pathLst>
                <a:path extrusionOk="0" h="346781" w="372161">
                  <a:moveTo>
                    <a:pt x="371318" y="203039"/>
                  </a:moveTo>
                  <a:cubicBezTo>
                    <a:pt x="370687" y="201230"/>
                    <a:pt x="368716" y="200262"/>
                    <a:pt x="366900" y="200865"/>
                  </a:cubicBezTo>
                  <a:lnTo>
                    <a:pt x="151685" y="274567"/>
                  </a:lnTo>
                  <a:cubicBezTo>
                    <a:pt x="151279" y="274707"/>
                    <a:pt x="150893" y="274925"/>
                    <a:pt x="150564" y="275198"/>
                  </a:cubicBezTo>
                  <a:cubicBezTo>
                    <a:pt x="140683" y="251412"/>
                    <a:pt x="114722" y="238607"/>
                    <a:pt x="89835" y="245255"/>
                  </a:cubicBezTo>
                  <a:lnTo>
                    <a:pt x="6666" y="2341"/>
                  </a:lnTo>
                  <a:cubicBezTo>
                    <a:pt x="6028" y="405"/>
                    <a:pt x="3939" y="-647"/>
                    <a:pt x="2003" y="-9"/>
                  </a:cubicBezTo>
                  <a:cubicBezTo>
                    <a:pt x="68" y="629"/>
                    <a:pt x="-984" y="2719"/>
                    <a:pt x="-346" y="4655"/>
                  </a:cubicBezTo>
                  <a:lnTo>
                    <a:pt x="82822" y="247499"/>
                  </a:lnTo>
                  <a:cubicBezTo>
                    <a:pt x="57942" y="258010"/>
                    <a:pt x="45403" y="285948"/>
                    <a:pt x="54071" y="311523"/>
                  </a:cubicBezTo>
                  <a:lnTo>
                    <a:pt x="54071" y="311523"/>
                  </a:lnTo>
                  <a:cubicBezTo>
                    <a:pt x="61175" y="332568"/>
                    <a:pt x="80950" y="346691"/>
                    <a:pt x="103159" y="346586"/>
                  </a:cubicBezTo>
                  <a:cubicBezTo>
                    <a:pt x="108811" y="346607"/>
                    <a:pt x="114428" y="345681"/>
                    <a:pt x="119779" y="343851"/>
                  </a:cubicBezTo>
                  <a:cubicBezTo>
                    <a:pt x="145444" y="335015"/>
                    <a:pt x="159841" y="307764"/>
                    <a:pt x="152667" y="281579"/>
                  </a:cubicBezTo>
                  <a:lnTo>
                    <a:pt x="152667" y="281579"/>
                  </a:lnTo>
                  <a:cubicBezTo>
                    <a:pt x="153060" y="281650"/>
                    <a:pt x="153467" y="281650"/>
                    <a:pt x="153859" y="281579"/>
                  </a:cubicBezTo>
                  <a:lnTo>
                    <a:pt x="369004" y="207878"/>
                  </a:lnTo>
                  <a:cubicBezTo>
                    <a:pt x="370876" y="207394"/>
                    <a:pt x="372005" y="205480"/>
                    <a:pt x="371514" y="203600"/>
                  </a:cubicBezTo>
                  <a:cubicBezTo>
                    <a:pt x="371465" y="203411"/>
                    <a:pt x="371402" y="203222"/>
                    <a:pt x="371318" y="203039"/>
                  </a:cubicBezTo>
                  <a:close/>
                  <a:moveTo>
                    <a:pt x="117534" y="336908"/>
                  </a:moveTo>
                  <a:cubicBezTo>
                    <a:pt x="94309" y="344882"/>
                    <a:pt x="69022" y="332519"/>
                    <a:pt x="61049" y="309293"/>
                  </a:cubicBezTo>
                  <a:cubicBezTo>
                    <a:pt x="53075" y="286068"/>
                    <a:pt x="65446" y="260780"/>
                    <a:pt x="88664" y="252807"/>
                  </a:cubicBezTo>
                  <a:cubicBezTo>
                    <a:pt x="111889" y="244834"/>
                    <a:pt x="137184" y="257197"/>
                    <a:pt x="145150" y="280423"/>
                  </a:cubicBezTo>
                  <a:cubicBezTo>
                    <a:pt x="145157" y="280436"/>
                    <a:pt x="145157" y="280444"/>
                    <a:pt x="145164" y="280457"/>
                  </a:cubicBezTo>
                  <a:cubicBezTo>
                    <a:pt x="153109" y="303676"/>
                    <a:pt x="140746" y="328942"/>
                    <a:pt x="117534" y="336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3" name="Google Shape;583;p30"/>
          <p:cNvGrpSpPr/>
          <p:nvPr/>
        </p:nvGrpSpPr>
        <p:grpSpPr>
          <a:xfrm>
            <a:off x="2902961" y="1749572"/>
            <a:ext cx="5341853" cy="754972"/>
            <a:chOff x="4404545" y="3307480"/>
            <a:chExt cx="782403" cy="129272"/>
          </a:xfrm>
        </p:grpSpPr>
        <p:sp>
          <p:nvSpPr>
            <p:cNvPr id="584" name="Google Shape;584;p30"/>
            <p:cNvSpPr/>
            <p:nvPr/>
          </p:nvSpPr>
          <p:spPr>
            <a:xfrm>
              <a:off x="4404545" y="3307480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416033" y="3320186"/>
              <a:ext cx="93153" cy="103859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30"/>
          <p:cNvGrpSpPr/>
          <p:nvPr/>
        </p:nvGrpSpPr>
        <p:grpSpPr>
          <a:xfrm>
            <a:off x="2919574" y="2729922"/>
            <a:ext cx="5341853" cy="754972"/>
            <a:chOff x="4404545" y="3307480"/>
            <a:chExt cx="782403" cy="129272"/>
          </a:xfrm>
        </p:grpSpPr>
        <p:sp>
          <p:nvSpPr>
            <p:cNvPr id="587" name="Google Shape;587;p30"/>
            <p:cNvSpPr/>
            <p:nvPr/>
          </p:nvSpPr>
          <p:spPr>
            <a:xfrm>
              <a:off x="4404545" y="3307480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4416033" y="3320186"/>
              <a:ext cx="93153" cy="103859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9" name="Google Shape;589;p30"/>
          <p:cNvSpPr txBox="1"/>
          <p:nvPr/>
        </p:nvSpPr>
        <p:spPr>
          <a:xfrm>
            <a:off x="3827675" y="1840713"/>
            <a:ext cx="392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Taking on difficult challenges is highly motivating to some students</a:t>
            </a:r>
            <a:endParaRPr sz="16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590" name="Google Shape;590;p30"/>
          <p:cNvSpPr txBox="1"/>
          <p:nvPr/>
        </p:nvSpPr>
        <p:spPr>
          <a:xfrm>
            <a:off x="3827675" y="2821063"/>
            <a:ext cx="392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Students are brought together most under hard circumstances</a:t>
            </a:r>
            <a:endParaRPr sz="16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POV #5</a:t>
            </a:r>
            <a:endParaRPr/>
          </a:p>
        </p:txBody>
      </p:sp>
      <p:sp>
        <p:nvSpPr>
          <p:cNvPr id="596" name="Google Shape;596;p31"/>
          <p:cNvSpPr txBox="1"/>
          <p:nvPr>
            <p:ph idx="4294967295" type="subTitle"/>
          </p:nvPr>
        </p:nvSpPr>
        <p:spPr>
          <a:xfrm>
            <a:off x="1460075" y="2953300"/>
            <a:ext cx="29853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WE WONDER IF THIS MEANS</a:t>
            </a:r>
            <a:endParaRPr/>
          </a:p>
        </p:txBody>
      </p:sp>
      <p:sp>
        <p:nvSpPr>
          <p:cNvPr id="597" name="Google Shape;597;p31"/>
          <p:cNvSpPr txBox="1"/>
          <p:nvPr>
            <p:ph idx="1" type="subTitle"/>
          </p:nvPr>
        </p:nvSpPr>
        <p:spPr>
          <a:xfrm>
            <a:off x="1460071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“Mike,” a </a:t>
            </a:r>
            <a:r>
              <a:rPr lang="en"/>
              <a:t>Master's</a:t>
            </a:r>
            <a:r>
              <a:rPr lang="en"/>
              <a:t> student at UCSC who </a:t>
            </a:r>
            <a:r>
              <a:rPr lang="en"/>
              <a:t>achieved</a:t>
            </a:r>
            <a:r>
              <a:rPr lang="en"/>
              <a:t> extreme academic </a:t>
            </a:r>
            <a:r>
              <a:rPr lang="en"/>
              <a:t>success</a:t>
            </a:r>
            <a:r>
              <a:rPr lang="en"/>
              <a:t> through advanced classwork and skipping prerequisites</a:t>
            </a:r>
            <a:endParaRPr/>
          </a:p>
        </p:txBody>
      </p:sp>
      <p:sp>
        <p:nvSpPr>
          <p:cNvPr id="598" name="Google Shape;598;p31"/>
          <p:cNvSpPr txBox="1"/>
          <p:nvPr>
            <p:ph idx="2" type="subTitle"/>
          </p:nvPr>
        </p:nvSpPr>
        <p:spPr>
          <a:xfrm>
            <a:off x="5286622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</a:rPr>
              <a:t>Although he attributes </a:t>
            </a:r>
            <a:r>
              <a:rPr b="1" lang="en">
                <a:solidFill>
                  <a:srgbClr val="191919"/>
                </a:solidFill>
              </a:rPr>
              <a:t>great value to GPA</a:t>
            </a:r>
            <a:r>
              <a:rPr lang="en">
                <a:solidFill>
                  <a:srgbClr val="191919"/>
                </a:solidFill>
              </a:rPr>
              <a:t>, his favorite class was one where he received a low grade in, but </a:t>
            </a:r>
            <a:r>
              <a:rPr b="1" lang="en">
                <a:solidFill>
                  <a:srgbClr val="191919"/>
                </a:solidFill>
              </a:rPr>
              <a:t>made friends through the shared challenge</a:t>
            </a:r>
            <a:r>
              <a:rPr lang="en">
                <a:solidFill>
                  <a:srgbClr val="191919"/>
                </a:solidFill>
              </a:rPr>
              <a:t>.</a:t>
            </a:r>
            <a:endParaRPr/>
          </a:p>
        </p:txBody>
      </p:sp>
      <p:sp>
        <p:nvSpPr>
          <p:cNvPr id="599" name="Google Shape;599;p31"/>
          <p:cNvSpPr txBox="1"/>
          <p:nvPr>
            <p:ph idx="6" type="subTitle"/>
          </p:nvPr>
        </p:nvSpPr>
        <p:spPr>
          <a:xfrm>
            <a:off x="1460070" y="3132450"/>
            <a:ext cx="2848200" cy="10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The growth from challenging classes outweighs the difficulty of taking them and loss of GPA.</a:t>
            </a:r>
            <a:endParaRPr sz="10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00" name="Google Shape;600;p31"/>
          <p:cNvSpPr txBox="1"/>
          <p:nvPr>
            <p:ph idx="4294967295" type="subTitle"/>
          </p:nvPr>
        </p:nvSpPr>
        <p:spPr>
          <a:xfrm>
            <a:off x="5286622" y="32570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</a:rPr>
              <a:t>Students could find engaging challenge in their classes in a way that does not hurt their GPA.</a:t>
            </a:r>
            <a:endParaRPr sz="1000"/>
          </a:p>
        </p:txBody>
      </p:sp>
      <p:sp>
        <p:nvSpPr>
          <p:cNvPr id="601" name="Google Shape;601;p31"/>
          <p:cNvSpPr txBox="1"/>
          <p:nvPr>
            <p:ph idx="4" type="subTitle"/>
          </p:nvPr>
        </p:nvSpPr>
        <p:spPr>
          <a:xfrm>
            <a:off x="1460070" y="144504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WE MET…</a:t>
            </a:r>
            <a:endParaRPr sz="1600"/>
          </a:p>
        </p:txBody>
      </p:sp>
      <p:sp>
        <p:nvSpPr>
          <p:cNvPr id="602" name="Google Shape;602;p31"/>
          <p:cNvSpPr txBox="1"/>
          <p:nvPr>
            <p:ph idx="3" type="subTitle"/>
          </p:nvPr>
        </p:nvSpPr>
        <p:spPr>
          <a:xfrm>
            <a:off x="5286600" y="1371800"/>
            <a:ext cx="40755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WE WERE SURPRISED TO NOTICE…</a:t>
            </a:r>
            <a:r>
              <a:rPr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603" name="Google Shape;603;p31"/>
          <p:cNvSpPr txBox="1"/>
          <p:nvPr>
            <p:ph idx="4294967295" type="subTitle"/>
          </p:nvPr>
        </p:nvSpPr>
        <p:spPr>
          <a:xfrm>
            <a:off x="5286603" y="2953300"/>
            <a:ext cx="43194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IT WOULD BE GAME CHANGING IF…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4" name="Google Shape;604;p31"/>
          <p:cNvGrpSpPr/>
          <p:nvPr/>
        </p:nvGrpSpPr>
        <p:grpSpPr>
          <a:xfrm>
            <a:off x="1101719" y="1445041"/>
            <a:ext cx="312981" cy="352697"/>
            <a:chOff x="4236601" y="1512666"/>
            <a:chExt cx="312981" cy="352697"/>
          </a:xfrm>
        </p:grpSpPr>
        <p:sp>
          <p:nvSpPr>
            <p:cNvPr id="605" name="Google Shape;605;p31"/>
            <p:cNvSpPr/>
            <p:nvPr/>
          </p:nvSpPr>
          <p:spPr>
            <a:xfrm>
              <a:off x="4236601" y="1512666"/>
              <a:ext cx="312981" cy="352697"/>
            </a:xfrm>
            <a:custGeom>
              <a:rect b="b" l="l" r="r" t="t"/>
              <a:pathLst>
                <a:path extrusionOk="0" h="13454" w="11939">
                  <a:moveTo>
                    <a:pt x="5969" y="0"/>
                  </a:moveTo>
                  <a:cubicBezTo>
                    <a:pt x="5933" y="0"/>
                    <a:pt x="5897" y="11"/>
                    <a:pt x="5861" y="33"/>
                  </a:cubicBezTo>
                  <a:cubicBezTo>
                    <a:pt x="5832" y="47"/>
                    <a:pt x="2743" y="1895"/>
                    <a:pt x="404" y="1895"/>
                  </a:cubicBezTo>
                  <a:cubicBezTo>
                    <a:pt x="303" y="1895"/>
                    <a:pt x="217" y="1967"/>
                    <a:pt x="202" y="2068"/>
                  </a:cubicBezTo>
                  <a:cubicBezTo>
                    <a:pt x="0" y="3656"/>
                    <a:pt x="58" y="5273"/>
                    <a:pt x="390" y="6846"/>
                  </a:cubicBezTo>
                  <a:cubicBezTo>
                    <a:pt x="650" y="8218"/>
                    <a:pt x="1198" y="9517"/>
                    <a:pt x="2007" y="10657"/>
                  </a:cubicBezTo>
                  <a:cubicBezTo>
                    <a:pt x="2988" y="11971"/>
                    <a:pt x="4345" y="12952"/>
                    <a:pt x="5919" y="13443"/>
                  </a:cubicBezTo>
                  <a:cubicBezTo>
                    <a:pt x="5933" y="13450"/>
                    <a:pt x="5951" y="13454"/>
                    <a:pt x="5971" y="13454"/>
                  </a:cubicBezTo>
                  <a:cubicBezTo>
                    <a:pt x="5991" y="13454"/>
                    <a:pt x="6012" y="13450"/>
                    <a:pt x="6034" y="13443"/>
                  </a:cubicBezTo>
                  <a:cubicBezTo>
                    <a:pt x="7608" y="12952"/>
                    <a:pt x="8964" y="11971"/>
                    <a:pt x="9946" y="10657"/>
                  </a:cubicBezTo>
                  <a:cubicBezTo>
                    <a:pt x="10754" y="9517"/>
                    <a:pt x="11303" y="8218"/>
                    <a:pt x="11563" y="6846"/>
                  </a:cubicBezTo>
                  <a:cubicBezTo>
                    <a:pt x="11880" y="5273"/>
                    <a:pt x="11938" y="3656"/>
                    <a:pt x="11736" y="2068"/>
                  </a:cubicBezTo>
                  <a:cubicBezTo>
                    <a:pt x="11722" y="1967"/>
                    <a:pt x="11635" y="1895"/>
                    <a:pt x="11534" y="1895"/>
                  </a:cubicBezTo>
                  <a:cubicBezTo>
                    <a:pt x="9195" y="1895"/>
                    <a:pt x="6106" y="47"/>
                    <a:pt x="6077" y="33"/>
                  </a:cubicBezTo>
                  <a:cubicBezTo>
                    <a:pt x="6041" y="11"/>
                    <a:pt x="6005" y="0"/>
                    <a:pt x="59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4383798" y="1561557"/>
              <a:ext cx="165784" cy="303806"/>
            </a:xfrm>
            <a:custGeom>
              <a:rect b="b" l="l" r="r" t="t"/>
              <a:pathLst>
                <a:path extrusionOk="0" h="11589" w="6324">
                  <a:moveTo>
                    <a:pt x="5385" y="1"/>
                  </a:moveTo>
                  <a:cubicBezTo>
                    <a:pt x="5573" y="1618"/>
                    <a:pt x="5500" y="3249"/>
                    <a:pt x="5183" y="4837"/>
                  </a:cubicBezTo>
                  <a:cubicBezTo>
                    <a:pt x="4909" y="6251"/>
                    <a:pt x="4331" y="7608"/>
                    <a:pt x="3494" y="8792"/>
                  </a:cubicBezTo>
                  <a:cubicBezTo>
                    <a:pt x="2599" y="10005"/>
                    <a:pt x="1401" y="10929"/>
                    <a:pt x="0" y="11477"/>
                  </a:cubicBezTo>
                  <a:cubicBezTo>
                    <a:pt x="87" y="11520"/>
                    <a:pt x="188" y="11549"/>
                    <a:pt x="289" y="11578"/>
                  </a:cubicBezTo>
                  <a:cubicBezTo>
                    <a:pt x="311" y="11585"/>
                    <a:pt x="332" y="11589"/>
                    <a:pt x="354" y="11589"/>
                  </a:cubicBezTo>
                  <a:cubicBezTo>
                    <a:pt x="376" y="11589"/>
                    <a:pt x="397" y="11585"/>
                    <a:pt x="419" y="11578"/>
                  </a:cubicBezTo>
                  <a:cubicBezTo>
                    <a:pt x="1978" y="11087"/>
                    <a:pt x="3349" y="10106"/>
                    <a:pt x="4317" y="8792"/>
                  </a:cubicBezTo>
                  <a:cubicBezTo>
                    <a:pt x="5125" y="7652"/>
                    <a:pt x="5674" y="6353"/>
                    <a:pt x="5948" y="4981"/>
                  </a:cubicBezTo>
                  <a:cubicBezTo>
                    <a:pt x="6265" y="3408"/>
                    <a:pt x="6323" y="1791"/>
                    <a:pt x="6121" y="203"/>
                  </a:cubicBezTo>
                  <a:cubicBezTo>
                    <a:pt x="6107" y="102"/>
                    <a:pt x="6020" y="30"/>
                    <a:pt x="5919" y="30"/>
                  </a:cubicBezTo>
                  <a:cubicBezTo>
                    <a:pt x="5746" y="30"/>
                    <a:pt x="5558" y="15"/>
                    <a:pt x="5385" y="1"/>
                  </a:cubicBezTo>
                  <a:close/>
                </a:path>
              </a:pathLst>
            </a:custGeom>
            <a:solidFill>
              <a:srgbClr val="5E7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4267246" y="1546326"/>
              <a:ext cx="251664" cy="283856"/>
            </a:xfrm>
            <a:custGeom>
              <a:rect b="b" l="l" r="r" t="t"/>
              <a:pathLst>
                <a:path extrusionOk="0" h="10828" w="9600">
                  <a:moveTo>
                    <a:pt x="4798" y="1"/>
                  </a:moveTo>
                  <a:cubicBezTo>
                    <a:pt x="4764" y="1"/>
                    <a:pt x="4728" y="12"/>
                    <a:pt x="4692" y="33"/>
                  </a:cubicBezTo>
                  <a:cubicBezTo>
                    <a:pt x="4677" y="48"/>
                    <a:pt x="2209" y="1520"/>
                    <a:pt x="347" y="1520"/>
                  </a:cubicBezTo>
                  <a:cubicBezTo>
                    <a:pt x="260" y="1520"/>
                    <a:pt x="174" y="1592"/>
                    <a:pt x="159" y="1679"/>
                  </a:cubicBezTo>
                  <a:cubicBezTo>
                    <a:pt x="0" y="2964"/>
                    <a:pt x="44" y="4263"/>
                    <a:pt x="303" y="5519"/>
                  </a:cubicBezTo>
                  <a:cubicBezTo>
                    <a:pt x="506" y="6616"/>
                    <a:pt x="953" y="7670"/>
                    <a:pt x="1603" y="8579"/>
                  </a:cubicBezTo>
                  <a:cubicBezTo>
                    <a:pt x="2382" y="9633"/>
                    <a:pt x="3479" y="10427"/>
                    <a:pt x="4735" y="10817"/>
                  </a:cubicBezTo>
                  <a:cubicBezTo>
                    <a:pt x="4757" y="10824"/>
                    <a:pt x="4778" y="10827"/>
                    <a:pt x="4800" y="10827"/>
                  </a:cubicBezTo>
                  <a:cubicBezTo>
                    <a:pt x="4822" y="10827"/>
                    <a:pt x="4843" y="10824"/>
                    <a:pt x="4865" y="10817"/>
                  </a:cubicBezTo>
                  <a:cubicBezTo>
                    <a:pt x="6121" y="10427"/>
                    <a:pt x="7218" y="9633"/>
                    <a:pt x="7998" y="8579"/>
                  </a:cubicBezTo>
                  <a:cubicBezTo>
                    <a:pt x="8647" y="7670"/>
                    <a:pt x="9095" y="6616"/>
                    <a:pt x="9297" y="5519"/>
                  </a:cubicBezTo>
                  <a:cubicBezTo>
                    <a:pt x="9557" y="4263"/>
                    <a:pt x="9600" y="2964"/>
                    <a:pt x="9441" y="1679"/>
                  </a:cubicBezTo>
                  <a:cubicBezTo>
                    <a:pt x="9427" y="1592"/>
                    <a:pt x="9340" y="1520"/>
                    <a:pt x="9253" y="1520"/>
                  </a:cubicBezTo>
                  <a:cubicBezTo>
                    <a:pt x="7391" y="1520"/>
                    <a:pt x="4923" y="48"/>
                    <a:pt x="4894" y="33"/>
                  </a:cubicBezTo>
                  <a:cubicBezTo>
                    <a:pt x="4865" y="12"/>
                    <a:pt x="4833" y="1"/>
                    <a:pt x="479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4388726" y="1585019"/>
              <a:ext cx="130184" cy="245163"/>
            </a:xfrm>
            <a:custGeom>
              <a:rect b="b" l="l" r="r" t="t"/>
              <a:pathLst>
                <a:path extrusionOk="0" h="9352" w="4966">
                  <a:moveTo>
                    <a:pt x="4071" y="1"/>
                  </a:moveTo>
                  <a:cubicBezTo>
                    <a:pt x="4215" y="1315"/>
                    <a:pt x="4143" y="2643"/>
                    <a:pt x="3898" y="3927"/>
                  </a:cubicBezTo>
                  <a:cubicBezTo>
                    <a:pt x="3667" y="5126"/>
                    <a:pt x="3190" y="6251"/>
                    <a:pt x="2483" y="7248"/>
                  </a:cubicBezTo>
                  <a:cubicBezTo>
                    <a:pt x="1833" y="8128"/>
                    <a:pt x="982" y="8835"/>
                    <a:pt x="0" y="9312"/>
                  </a:cubicBezTo>
                  <a:lnTo>
                    <a:pt x="116" y="9341"/>
                  </a:lnTo>
                  <a:cubicBezTo>
                    <a:pt x="130" y="9348"/>
                    <a:pt x="148" y="9351"/>
                    <a:pt x="168" y="9351"/>
                  </a:cubicBezTo>
                  <a:cubicBezTo>
                    <a:pt x="188" y="9351"/>
                    <a:pt x="209" y="9348"/>
                    <a:pt x="231" y="9341"/>
                  </a:cubicBezTo>
                  <a:cubicBezTo>
                    <a:pt x="1487" y="8951"/>
                    <a:pt x="2584" y="8157"/>
                    <a:pt x="3364" y="7103"/>
                  </a:cubicBezTo>
                  <a:cubicBezTo>
                    <a:pt x="4013" y="6194"/>
                    <a:pt x="4461" y="5140"/>
                    <a:pt x="4677" y="4043"/>
                  </a:cubicBezTo>
                  <a:cubicBezTo>
                    <a:pt x="4923" y="2787"/>
                    <a:pt x="4966" y="1488"/>
                    <a:pt x="4807" y="203"/>
                  </a:cubicBezTo>
                  <a:cubicBezTo>
                    <a:pt x="4793" y="116"/>
                    <a:pt x="4706" y="44"/>
                    <a:pt x="4619" y="44"/>
                  </a:cubicBezTo>
                  <a:cubicBezTo>
                    <a:pt x="4432" y="44"/>
                    <a:pt x="4244" y="30"/>
                    <a:pt x="4071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4330817" y="1674727"/>
              <a:ext cx="124521" cy="84019"/>
            </a:xfrm>
            <a:custGeom>
              <a:rect b="b" l="l" r="r" t="t"/>
              <a:pathLst>
                <a:path extrusionOk="0" h="3205" w="4750">
                  <a:moveTo>
                    <a:pt x="2382" y="0"/>
                  </a:moveTo>
                  <a:cubicBezTo>
                    <a:pt x="1083" y="15"/>
                    <a:pt x="0" y="1068"/>
                    <a:pt x="0" y="2295"/>
                  </a:cubicBezTo>
                  <a:lnTo>
                    <a:pt x="0" y="3003"/>
                  </a:lnTo>
                  <a:cubicBezTo>
                    <a:pt x="0" y="3104"/>
                    <a:pt x="87" y="3205"/>
                    <a:pt x="203" y="3205"/>
                  </a:cubicBezTo>
                  <a:lnTo>
                    <a:pt x="4562" y="3205"/>
                  </a:lnTo>
                  <a:cubicBezTo>
                    <a:pt x="4663" y="3205"/>
                    <a:pt x="4750" y="3104"/>
                    <a:pt x="4750" y="3003"/>
                  </a:cubicBezTo>
                  <a:lnTo>
                    <a:pt x="4750" y="2295"/>
                  </a:lnTo>
                  <a:cubicBezTo>
                    <a:pt x="4750" y="1068"/>
                    <a:pt x="3667" y="15"/>
                    <a:pt x="2382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4383798" y="1674727"/>
              <a:ext cx="71934" cy="84019"/>
            </a:xfrm>
            <a:custGeom>
              <a:rect b="b" l="l" r="r" t="t"/>
              <a:pathLst>
                <a:path extrusionOk="0" h="3205" w="2744">
                  <a:moveTo>
                    <a:pt x="361" y="0"/>
                  </a:moveTo>
                  <a:cubicBezTo>
                    <a:pt x="231" y="0"/>
                    <a:pt x="116" y="15"/>
                    <a:pt x="0" y="29"/>
                  </a:cubicBezTo>
                  <a:cubicBezTo>
                    <a:pt x="1112" y="217"/>
                    <a:pt x="2007" y="1184"/>
                    <a:pt x="2007" y="2310"/>
                  </a:cubicBezTo>
                  <a:lnTo>
                    <a:pt x="2007" y="3003"/>
                  </a:lnTo>
                  <a:cubicBezTo>
                    <a:pt x="2007" y="3118"/>
                    <a:pt x="1920" y="3205"/>
                    <a:pt x="1805" y="3205"/>
                  </a:cubicBezTo>
                  <a:lnTo>
                    <a:pt x="2541" y="3205"/>
                  </a:lnTo>
                  <a:cubicBezTo>
                    <a:pt x="2657" y="3205"/>
                    <a:pt x="2743" y="3118"/>
                    <a:pt x="2743" y="3003"/>
                  </a:cubicBezTo>
                  <a:lnTo>
                    <a:pt x="2743" y="2295"/>
                  </a:lnTo>
                  <a:cubicBezTo>
                    <a:pt x="2729" y="1068"/>
                    <a:pt x="1646" y="15"/>
                    <a:pt x="361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4379263" y="1679917"/>
              <a:ext cx="27657" cy="16017"/>
            </a:xfrm>
            <a:custGeom>
              <a:rect b="b" l="l" r="r" t="t"/>
              <a:pathLst>
                <a:path extrusionOk="0" h="611" w="1055">
                  <a:moveTo>
                    <a:pt x="527" y="1"/>
                  </a:moveTo>
                  <a:cubicBezTo>
                    <a:pt x="350" y="1"/>
                    <a:pt x="173" y="26"/>
                    <a:pt x="0" y="76"/>
                  </a:cubicBezTo>
                  <a:lnTo>
                    <a:pt x="275" y="611"/>
                  </a:lnTo>
                  <a:lnTo>
                    <a:pt x="780" y="611"/>
                  </a:lnTo>
                  <a:lnTo>
                    <a:pt x="1054" y="76"/>
                  </a:lnTo>
                  <a:cubicBezTo>
                    <a:pt x="881" y="26"/>
                    <a:pt x="704" y="1"/>
                    <a:pt x="527" y="1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4372814" y="1689486"/>
              <a:ext cx="40528" cy="58564"/>
            </a:xfrm>
            <a:custGeom>
              <a:rect b="b" l="l" r="r" t="t"/>
              <a:pathLst>
                <a:path extrusionOk="0" h="2234" w="1546">
                  <a:moveTo>
                    <a:pt x="521" y="0"/>
                  </a:moveTo>
                  <a:cubicBezTo>
                    <a:pt x="419" y="15"/>
                    <a:pt x="333" y="72"/>
                    <a:pt x="318" y="173"/>
                  </a:cubicBezTo>
                  <a:lnTo>
                    <a:pt x="30" y="1473"/>
                  </a:lnTo>
                  <a:cubicBezTo>
                    <a:pt x="1" y="1545"/>
                    <a:pt x="30" y="1617"/>
                    <a:pt x="87" y="1675"/>
                  </a:cubicBezTo>
                  <a:lnTo>
                    <a:pt x="636" y="2180"/>
                  </a:lnTo>
                  <a:cubicBezTo>
                    <a:pt x="679" y="2216"/>
                    <a:pt x="730" y="2234"/>
                    <a:pt x="780" y="2234"/>
                  </a:cubicBezTo>
                  <a:cubicBezTo>
                    <a:pt x="831" y="2234"/>
                    <a:pt x="881" y="2216"/>
                    <a:pt x="925" y="2180"/>
                  </a:cubicBezTo>
                  <a:lnTo>
                    <a:pt x="1473" y="1675"/>
                  </a:lnTo>
                  <a:cubicBezTo>
                    <a:pt x="1517" y="1617"/>
                    <a:pt x="1545" y="1545"/>
                    <a:pt x="1531" y="1473"/>
                  </a:cubicBezTo>
                  <a:lnTo>
                    <a:pt x="1228" y="173"/>
                  </a:lnTo>
                  <a:cubicBezTo>
                    <a:pt x="1213" y="72"/>
                    <a:pt x="1127" y="15"/>
                    <a:pt x="1040" y="0"/>
                  </a:cubicBezTo>
                  <a:close/>
                </a:path>
              </a:pathLst>
            </a:custGeom>
            <a:solidFill>
              <a:srgbClr val="8EA0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4383431" y="1689486"/>
              <a:ext cx="29911" cy="58564"/>
            </a:xfrm>
            <a:custGeom>
              <a:rect b="b" l="l" r="r" t="t"/>
              <a:pathLst>
                <a:path extrusionOk="0" h="2234" w="1141">
                  <a:moveTo>
                    <a:pt x="346" y="0"/>
                  </a:moveTo>
                  <a:lnTo>
                    <a:pt x="217" y="246"/>
                  </a:lnTo>
                  <a:lnTo>
                    <a:pt x="505" y="1501"/>
                  </a:lnTo>
                  <a:lnTo>
                    <a:pt x="0" y="1978"/>
                  </a:lnTo>
                  <a:lnTo>
                    <a:pt x="231" y="2180"/>
                  </a:lnTo>
                  <a:cubicBezTo>
                    <a:pt x="274" y="2216"/>
                    <a:pt x="325" y="2234"/>
                    <a:pt x="374" y="2234"/>
                  </a:cubicBezTo>
                  <a:cubicBezTo>
                    <a:pt x="422" y="2234"/>
                    <a:pt x="469" y="2216"/>
                    <a:pt x="505" y="2180"/>
                  </a:cubicBezTo>
                  <a:lnTo>
                    <a:pt x="1068" y="1675"/>
                  </a:lnTo>
                  <a:cubicBezTo>
                    <a:pt x="1112" y="1617"/>
                    <a:pt x="1140" y="1545"/>
                    <a:pt x="1126" y="1473"/>
                  </a:cubicBezTo>
                  <a:lnTo>
                    <a:pt x="823" y="173"/>
                  </a:lnTo>
                  <a:cubicBezTo>
                    <a:pt x="808" y="72"/>
                    <a:pt x="722" y="15"/>
                    <a:pt x="635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4372054" y="1674727"/>
              <a:ext cx="42416" cy="21208"/>
            </a:xfrm>
            <a:custGeom>
              <a:rect b="b" l="l" r="r" t="t"/>
              <a:pathLst>
                <a:path extrusionOk="0" h="809" w="1618">
                  <a:moveTo>
                    <a:pt x="809" y="0"/>
                  </a:moveTo>
                  <a:cubicBezTo>
                    <a:pt x="535" y="0"/>
                    <a:pt x="246" y="58"/>
                    <a:pt x="1" y="144"/>
                  </a:cubicBezTo>
                  <a:lnTo>
                    <a:pt x="333" y="809"/>
                  </a:lnTo>
                  <a:lnTo>
                    <a:pt x="1286" y="809"/>
                  </a:lnTo>
                  <a:lnTo>
                    <a:pt x="1618" y="144"/>
                  </a:lnTo>
                  <a:cubicBezTo>
                    <a:pt x="1358" y="43"/>
                    <a:pt x="1084" y="0"/>
                    <a:pt x="809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4389460" y="1675094"/>
              <a:ext cx="24642" cy="20841"/>
            </a:xfrm>
            <a:custGeom>
              <a:rect b="b" l="l" r="r" t="t"/>
              <a:pathLst>
                <a:path extrusionOk="0" h="795" w="940">
                  <a:moveTo>
                    <a:pt x="405" y="1"/>
                  </a:moveTo>
                  <a:lnTo>
                    <a:pt x="1" y="795"/>
                  </a:lnTo>
                  <a:lnTo>
                    <a:pt x="607" y="795"/>
                  </a:lnTo>
                  <a:lnTo>
                    <a:pt x="939" y="130"/>
                  </a:lnTo>
                  <a:cubicBezTo>
                    <a:pt x="766" y="58"/>
                    <a:pt x="578" y="15"/>
                    <a:pt x="405" y="1"/>
                  </a:cubicBezTo>
                  <a:close/>
                </a:path>
              </a:pathLst>
            </a:custGeom>
            <a:solidFill>
              <a:srgbClr val="6B8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4360703" y="1596396"/>
              <a:ext cx="64751" cy="88947"/>
            </a:xfrm>
            <a:custGeom>
              <a:rect b="b" l="l" r="r" t="t"/>
              <a:pathLst>
                <a:path extrusionOk="0" h="3393" w="2470">
                  <a:moveTo>
                    <a:pt x="1242" y="0"/>
                  </a:moveTo>
                  <a:cubicBezTo>
                    <a:pt x="549" y="0"/>
                    <a:pt x="1" y="563"/>
                    <a:pt x="1" y="1241"/>
                  </a:cubicBezTo>
                  <a:lnTo>
                    <a:pt x="1" y="2151"/>
                  </a:lnTo>
                  <a:cubicBezTo>
                    <a:pt x="1" y="2829"/>
                    <a:pt x="549" y="3392"/>
                    <a:pt x="1242" y="3392"/>
                  </a:cubicBezTo>
                  <a:cubicBezTo>
                    <a:pt x="1921" y="3378"/>
                    <a:pt x="2469" y="2829"/>
                    <a:pt x="2469" y="2136"/>
                  </a:cubicBezTo>
                  <a:lnTo>
                    <a:pt x="2469" y="1241"/>
                  </a:lnTo>
                  <a:cubicBezTo>
                    <a:pt x="2469" y="563"/>
                    <a:pt x="1921" y="14"/>
                    <a:pt x="1242" y="0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383431" y="1596396"/>
              <a:ext cx="42023" cy="88947"/>
            </a:xfrm>
            <a:custGeom>
              <a:rect b="b" l="l" r="r" t="t"/>
              <a:pathLst>
                <a:path extrusionOk="0" h="3393" w="1603">
                  <a:moveTo>
                    <a:pt x="375" y="0"/>
                  </a:moveTo>
                  <a:cubicBezTo>
                    <a:pt x="245" y="0"/>
                    <a:pt x="130" y="29"/>
                    <a:pt x="14" y="58"/>
                  </a:cubicBezTo>
                  <a:cubicBezTo>
                    <a:pt x="520" y="217"/>
                    <a:pt x="881" y="707"/>
                    <a:pt x="881" y="1241"/>
                  </a:cubicBezTo>
                  <a:lnTo>
                    <a:pt x="881" y="2151"/>
                  </a:lnTo>
                  <a:cubicBezTo>
                    <a:pt x="881" y="2685"/>
                    <a:pt x="520" y="3176"/>
                    <a:pt x="0" y="3335"/>
                  </a:cubicBezTo>
                  <a:cubicBezTo>
                    <a:pt x="116" y="3363"/>
                    <a:pt x="245" y="3392"/>
                    <a:pt x="361" y="3392"/>
                  </a:cubicBezTo>
                  <a:cubicBezTo>
                    <a:pt x="1054" y="3378"/>
                    <a:pt x="1602" y="2829"/>
                    <a:pt x="1602" y="2136"/>
                  </a:cubicBezTo>
                  <a:lnTo>
                    <a:pt x="1602" y="1241"/>
                  </a:lnTo>
                  <a:cubicBezTo>
                    <a:pt x="1602" y="563"/>
                    <a:pt x="1054" y="14"/>
                    <a:pt x="375" y="0"/>
                  </a:cubicBezTo>
                  <a:close/>
                </a:path>
              </a:pathLst>
            </a:custGeom>
            <a:solidFill>
              <a:srgbClr val="B3C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4360336" y="1597891"/>
              <a:ext cx="65118" cy="42783"/>
            </a:xfrm>
            <a:custGeom>
              <a:rect b="b" l="l" r="r" t="t"/>
              <a:pathLst>
                <a:path extrusionOk="0" h="1632" w="2484">
                  <a:moveTo>
                    <a:pt x="1242" y="1"/>
                  </a:moveTo>
                  <a:cubicBezTo>
                    <a:pt x="578" y="1"/>
                    <a:pt x="29" y="520"/>
                    <a:pt x="0" y="1184"/>
                  </a:cubicBezTo>
                  <a:lnTo>
                    <a:pt x="0" y="1632"/>
                  </a:lnTo>
                  <a:lnTo>
                    <a:pt x="203" y="1632"/>
                  </a:lnTo>
                  <a:cubicBezTo>
                    <a:pt x="1112" y="1632"/>
                    <a:pt x="1444" y="1026"/>
                    <a:pt x="1444" y="1026"/>
                  </a:cubicBezTo>
                  <a:cubicBezTo>
                    <a:pt x="1444" y="1026"/>
                    <a:pt x="1675" y="1632"/>
                    <a:pt x="2281" y="1632"/>
                  </a:cubicBezTo>
                  <a:lnTo>
                    <a:pt x="2483" y="1632"/>
                  </a:lnTo>
                  <a:lnTo>
                    <a:pt x="2483" y="1184"/>
                  </a:lnTo>
                  <a:cubicBezTo>
                    <a:pt x="2454" y="520"/>
                    <a:pt x="1906" y="1"/>
                    <a:pt x="1242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31"/>
          <p:cNvGrpSpPr/>
          <p:nvPr/>
        </p:nvGrpSpPr>
        <p:grpSpPr>
          <a:xfrm>
            <a:off x="1071450" y="2986659"/>
            <a:ext cx="373538" cy="372305"/>
            <a:chOff x="4201394" y="1981809"/>
            <a:chExt cx="373538" cy="372305"/>
          </a:xfrm>
        </p:grpSpPr>
        <p:sp>
          <p:nvSpPr>
            <p:cNvPr id="620" name="Google Shape;620;p31"/>
            <p:cNvSpPr/>
            <p:nvPr/>
          </p:nvSpPr>
          <p:spPr>
            <a:xfrm>
              <a:off x="4308876" y="2188619"/>
              <a:ext cx="59429" cy="59823"/>
            </a:xfrm>
            <a:custGeom>
              <a:rect b="b" l="l" r="r" t="t"/>
              <a:pathLst>
                <a:path extrusionOk="0" h="2282" w="2267">
                  <a:moveTo>
                    <a:pt x="1400" y="0"/>
                  </a:moveTo>
                  <a:lnTo>
                    <a:pt x="0" y="1415"/>
                  </a:lnTo>
                  <a:cubicBezTo>
                    <a:pt x="101" y="1429"/>
                    <a:pt x="202" y="1473"/>
                    <a:pt x="275" y="1545"/>
                  </a:cubicBezTo>
                  <a:lnTo>
                    <a:pt x="722" y="1992"/>
                  </a:lnTo>
                  <a:cubicBezTo>
                    <a:pt x="794" y="2079"/>
                    <a:pt x="852" y="2166"/>
                    <a:pt x="866" y="2281"/>
                  </a:cubicBezTo>
                  <a:lnTo>
                    <a:pt x="2267" y="881"/>
                  </a:lnTo>
                  <a:cubicBezTo>
                    <a:pt x="1935" y="636"/>
                    <a:pt x="1646" y="332"/>
                    <a:pt x="1400" y="0"/>
                  </a:cubicBezTo>
                  <a:close/>
                </a:path>
              </a:pathLst>
            </a:custGeom>
            <a:solidFill>
              <a:srgbClr val="EA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4309243" y="2188619"/>
              <a:ext cx="48078" cy="59823"/>
            </a:xfrm>
            <a:custGeom>
              <a:rect b="b" l="l" r="r" t="t"/>
              <a:pathLst>
                <a:path extrusionOk="0" h="2282" w="1834">
                  <a:moveTo>
                    <a:pt x="1401" y="0"/>
                  </a:moveTo>
                  <a:lnTo>
                    <a:pt x="1" y="1415"/>
                  </a:lnTo>
                  <a:cubicBezTo>
                    <a:pt x="102" y="1429"/>
                    <a:pt x="203" y="1473"/>
                    <a:pt x="275" y="1545"/>
                  </a:cubicBezTo>
                  <a:lnTo>
                    <a:pt x="722" y="1992"/>
                  </a:lnTo>
                  <a:cubicBezTo>
                    <a:pt x="795" y="2079"/>
                    <a:pt x="852" y="2166"/>
                    <a:pt x="867" y="2281"/>
                  </a:cubicBezTo>
                  <a:lnTo>
                    <a:pt x="1386" y="1747"/>
                  </a:lnTo>
                  <a:lnTo>
                    <a:pt x="1199" y="1545"/>
                  </a:lnTo>
                  <a:lnTo>
                    <a:pt x="1184" y="1545"/>
                  </a:lnTo>
                  <a:cubicBezTo>
                    <a:pt x="1069" y="1429"/>
                    <a:pt x="1069" y="1256"/>
                    <a:pt x="1184" y="1141"/>
                  </a:cubicBezTo>
                  <a:lnTo>
                    <a:pt x="1834" y="491"/>
                  </a:lnTo>
                  <a:cubicBezTo>
                    <a:pt x="1675" y="347"/>
                    <a:pt x="1531" y="174"/>
                    <a:pt x="1401" y="0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303580" y="1981809"/>
              <a:ext cx="271351" cy="259030"/>
            </a:xfrm>
            <a:custGeom>
              <a:rect b="b" l="l" r="r" t="t"/>
              <a:pathLst>
                <a:path extrusionOk="0" h="9881" w="10351">
                  <a:moveTo>
                    <a:pt x="5378" y="1"/>
                  </a:moveTo>
                  <a:cubicBezTo>
                    <a:pt x="4169" y="1"/>
                    <a:pt x="2937" y="449"/>
                    <a:pt x="1934" y="1451"/>
                  </a:cubicBezTo>
                  <a:cubicBezTo>
                    <a:pt x="0" y="3386"/>
                    <a:pt x="0" y="6504"/>
                    <a:pt x="1934" y="8438"/>
                  </a:cubicBezTo>
                  <a:cubicBezTo>
                    <a:pt x="2873" y="9376"/>
                    <a:pt x="4136" y="9880"/>
                    <a:pt x="5423" y="9880"/>
                  </a:cubicBezTo>
                  <a:cubicBezTo>
                    <a:pt x="6056" y="9880"/>
                    <a:pt x="6695" y="9758"/>
                    <a:pt x="7304" y="9506"/>
                  </a:cubicBezTo>
                  <a:cubicBezTo>
                    <a:pt x="9152" y="8741"/>
                    <a:pt x="10350" y="6937"/>
                    <a:pt x="10350" y="4945"/>
                  </a:cubicBezTo>
                  <a:cubicBezTo>
                    <a:pt x="10350" y="1973"/>
                    <a:pt x="7915" y="1"/>
                    <a:pt x="537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4298652" y="1982281"/>
              <a:ext cx="158208" cy="258296"/>
            </a:xfrm>
            <a:custGeom>
              <a:rect b="b" l="l" r="r" t="t"/>
              <a:pathLst>
                <a:path extrusionOk="0" h="9853" w="6035">
                  <a:moveTo>
                    <a:pt x="5607" y="0"/>
                  </a:moveTo>
                  <a:cubicBezTo>
                    <a:pt x="2908" y="0"/>
                    <a:pt x="679" y="2183"/>
                    <a:pt x="679" y="4927"/>
                  </a:cubicBezTo>
                  <a:cubicBezTo>
                    <a:pt x="679" y="7670"/>
                    <a:pt x="2908" y="9853"/>
                    <a:pt x="5607" y="9853"/>
                  </a:cubicBezTo>
                  <a:cubicBezTo>
                    <a:pt x="5748" y="9853"/>
                    <a:pt x="5891" y="9847"/>
                    <a:pt x="6035" y="9835"/>
                  </a:cubicBezTo>
                  <a:cubicBezTo>
                    <a:pt x="4865" y="9748"/>
                    <a:pt x="3783" y="9243"/>
                    <a:pt x="2960" y="8420"/>
                  </a:cubicBezTo>
                  <a:cubicBezTo>
                    <a:pt x="0" y="5446"/>
                    <a:pt x="1848" y="365"/>
                    <a:pt x="6035" y="19"/>
                  </a:cubicBezTo>
                  <a:cubicBezTo>
                    <a:pt x="5891" y="6"/>
                    <a:pt x="5748" y="0"/>
                    <a:pt x="5607" y="0"/>
                  </a:cubicBezTo>
                  <a:close/>
                </a:path>
              </a:pathLst>
            </a:custGeom>
            <a:solidFill>
              <a:srgbClr val="EA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4341041" y="2006504"/>
              <a:ext cx="219498" cy="209746"/>
            </a:xfrm>
            <a:custGeom>
              <a:rect b="b" l="l" r="r" t="t"/>
              <a:pathLst>
                <a:path extrusionOk="0" h="8001" w="8373">
                  <a:moveTo>
                    <a:pt x="4028" y="0"/>
                  </a:moveTo>
                  <a:cubicBezTo>
                    <a:pt x="1974" y="0"/>
                    <a:pt x="0" y="1597"/>
                    <a:pt x="0" y="4003"/>
                  </a:cubicBezTo>
                  <a:cubicBezTo>
                    <a:pt x="0" y="6404"/>
                    <a:pt x="1968" y="8001"/>
                    <a:pt x="4019" y="8001"/>
                  </a:cubicBezTo>
                  <a:cubicBezTo>
                    <a:pt x="5000" y="8001"/>
                    <a:pt x="6001" y="7635"/>
                    <a:pt x="6814" y="6817"/>
                  </a:cubicBezTo>
                  <a:cubicBezTo>
                    <a:pt x="8373" y="5258"/>
                    <a:pt x="8373" y="2732"/>
                    <a:pt x="6814" y="1173"/>
                  </a:cubicBezTo>
                  <a:cubicBezTo>
                    <a:pt x="6003" y="363"/>
                    <a:pt x="5006" y="0"/>
                    <a:pt x="4028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4331945" y="2006845"/>
              <a:ext cx="124914" cy="209169"/>
            </a:xfrm>
            <a:custGeom>
              <a:rect b="b" l="l" r="r" t="t"/>
              <a:pathLst>
                <a:path extrusionOk="0" h="7979" w="4765">
                  <a:moveTo>
                    <a:pt x="4367" y="0"/>
                  </a:moveTo>
                  <a:cubicBezTo>
                    <a:pt x="2187" y="0"/>
                    <a:pt x="376" y="1770"/>
                    <a:pt x="376" y="3990"/>
                  </a:cubicBezTo>
                  <a:cubicBezTo>
                    <a:pt x="376" y="6222"/>
                    <a:pt x="2186" y="7979"/>
                    <a:pt x="4364" y="7979"/>
                  </a:cubicBezTo>
                  <a:cubicBezTo>
                    <a:pt x="4497" y="7979"/>
                    <a:pt x="4630" y="7972"/>
                    <a:pt x="4765" y="7959"/>
                  </a:cubicBezTo>
                  <a:cubicBezTo>
                    <a:pt x="3855" y="7858"/>
                    <a:pt x="3018" y="7454"/>
                    <a:pt x="2368" y="6804"/>
                  </a:cubicBezTo>
                  <a:cubicBezTo>
                    <a:pt x="1" y="4437"/>
                    <a:pt x="1430" y="381"/>
                    <a:pt x="4765" y="20"/>
                  </a:cubicBezTo>
                  <a:cubicBezTo>
                    <a:pt x="4631" y="7"/>
                    <a:pt x="4498" y="0"/>
                    <a:pt x="4367" y="0"/>
                  </a:cubicBezTo>
                  <a:close/>
                </a:path>
              </a:pathLst>
            </a:custGeom>
            <a:solidFill>
              <a:srgbClr val="97A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4417091" y="2048212"/>
              <a:ext cx="57175" cy="57175"/>
            </a:xfrm>
            <a:custGeom>
              <a:rect b="b" l="l" r="r" t="t"/>
              <a:pathLst>
                <a:path extrusionOk="0" h="2181" w="2181">
                  <a:moveTo>
                    <a:pt x="1083" y="1"/>
                  </a:moveTo>
                  <a:cubicBezTo>
                    <a:pt x="492" y="1"/>
                    <a:pt x="1" y="492"/>
                    <a:pt x="1" y="1084"/>
                  </a:cubicBezTo>
                  <a:cubicBezTo>
                    <a:pt x="1" y="1690"/>
                    <a:pt x="492" y="2181"/>
                    <a:pt x="1083" y="2181"/>
                  </a:cubicBezTo>
                  <a:cubicBezTo>
                    <a:pt x="1690" y="2181"/>
                    <a:pt x="2181" y="1690"/>
                    <a:pt x="2181" y="1084"/>
                  </a:cubicBezTo>
                  <a:cubicBezTo>
                    <a:pt x="2181" y="492"/>
                    <a:pt x="1690" y="1"/>
                    <a:pt x="1083" y="1"/>
                  </a:cubicBezTo>
                  <a:close/>
                </a:path>
              </a:pathLst>
            </a:custGeom>
            <a:solidFill>
              <a:srgbClr val="EEF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417851" y="2048369"/>
              <a:ext cx="39008" cy="56834"/>
            </a:xfrm>
            <a:custGeom>
              <a:rect b="b" l="l" r="r" t="t"/>
              <a:pathLst>
                <a:path extrusionOk="0" h="2168" w="1488">
                  <a:moveTo>
                    <a:pt x="1080" y="1"/>
                  </a:moveTo>
                  <a:cubicBezTo>
                    <a:pt x="510" y="1"/>
                    <a:pt x="1" y="459"/>
                    <a:pt x="1" y="1078"/>
                  </a:cubicBezTo>
                  <a:cubicBezTo>
                    <a:pt x="1" y="1699"/>
                    <a:pt x="514" y="2167"/>
                    <a:pt x="1086" y="2167"/>
                  </a:cubicBezTo>
                  <a:cubicBezTo>
                    <a:pt x="1219" y="2167"/>
                    <a:pt x="1354" y="2142"/>
                    <a:pt x="1488" y="2088"/>
                  </a:cubicBezTo>
                  <a:cubicBezTo>
                    <a:pt x="1083" y="1915"/>
                    <a:pt x="823" y="1525"/>
                    <a:pt x="838" y="1078"/>
                  </a:cubicBezTo>
                  <a:cubicBezTo>
                    <a:pt x="823" y="644"/>
                    <a:pt x="1083" y="255"/>
                    <a:pt x="1488" y="81"/>
                  </a:cubicBezTo>
                  <a:cubicBezTo>
                    <a:pt x="1352" y="26"/>
                    <a:pt x="1214" y="1"/>
                    <a:pt x="10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398557" y="2105361"/>
              <a:ext cx="93876" cy="59823"/>
            </a:xfrm>
            <a:custGeom>
              <a:rect b="b" l="l" r="r" t="t"/>
              <a:pathLst>
                <a:path extrusionOk="0" h="2282" w="3581">
                  <a:moveTo>
                    <a:pt x="1170" y="1"/>
                  </a:moveTo>
                  <a:cubicBezTo>
                    <a:pt x="535" y="1"/>
                    <a:pt x="15" y="520"/>
                    <a:pt x="0" y="1170"/>
                  </a:cubicBezTo>
                  <a:lnTo>
                    <a:pt x="0" y="2079"/>
                  </a:lnTo>
                  <a:cubicBezTo>
                    <a:pt x="0" y="2195"/>
                    <a:pt x="101" y="2281"/>
                    <a:pt x="203" y="2281"/>
                  </a:cubicBezTo>
                  <a:lnTo>
                    <a:pt x="3378" y="2281"/>
                  </a:lnTo>
                  <a:cubicBezTo>
                    <a:pt x="3494" y="2281"/>
                    <a:pt x="3580" y="2195"/>
                    <a:pt x="3580" y="2079"/>
                  </a:cubicBezTo>
                  <a:lnTo>
                    <a:pt x="3580" y="1170"/>
                  </a:lnTo>
                  <a:cubicBezTo>
                    <a:pt x="3580" y="520"/>
                    <a:pt x="3061" y="1"/>
                    <a:pt x="2411" y="1"/>
                  </a:cubicBezTo>
                  <a:close/>
                </a:path>
              </a:pathLst>
            </a:custGeom>
            <a:solidFill>
              <a:srgbClr val="A6B8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398924" y="2105361"/>
              <a:ext cx="53007" cy="59823"/>
            </a:xfrm>
            <a:custGeom>
              <a:rect b="b" l="l" r="r" t="t"/>
              <a:pathLst>
                <a:path extrusionOk="0" h="2282" w="2022">
                  <a:moveTo>
                    <a:pt x="1170" y="1"/>
                  </a:moveTo>
                  <a:cubicBezTo>
                    <a:pt x="521" y="1"/>
                    <a:pt x="1" y="520"/>
                    <a:pt x="1" y="1170"/>
                  </a:cubicBezTo>
                  <a:lnTo>
                    <a:pt x="1" y="2079"/>
                  </a:lnTo>
                  <a:cubicBezTo>
                    <a:pt x="1" y="2195"/>
                    <a:pt x="87" y="2281"/>
                    <a:pt x="189" y="2281"/>
                  </a:cubicBezTo>
                  <a:lnTo>
                    <a:pt x="1055" y="2281"/>
                  </a:lnTo>
                  <a:cubicBezTo>
                    <a:pt x="939" y="2281"/>
                    <a:pt x="853" y="2195"/>
                    <a:pt x="853" y="2079"/>
                  </a:cubicBezTo>
                  <a:lnTo>
                    <a:pt x="853" y="1170"/>
                  </a:lnTo>
                  <a:cubicBezTo>
                    <a:pt x="853" y="520"/>
                    <a:pt x="1372" y="1"/>
                    <a:pt x="2022" y="1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4416331" y="2128639"/>
              <a:ext cx="12138" cy="36544"/>
            </a:xfrm>
            <a:custGeom>
              <a:rect b="b" l="l" r="r" t="t"/>
              <a:pathLst>
                <a:path extrusionOk="0" h="1394" w="463">
                  <a:moveTo>
                    <a:pt x="232" y="0"/>
                  </a:moveTo>
                  <a:cubicBezTo>
                    <a:pt x="116" y="0"/>
                    <a:pt x="1" y="80"/>
                    <a:pt x="15" y="239"/>
                  </a:cubicBezTo>
                  <a:lnTo>
                    <a:pt x="15" y="1393"/>
                  </a:lnTo>
                  <a:lnTo>
                    <a:pt x="448" y="1393"/>
                  </a:lnTo>
                  <a:lnTo>
                    <a:pt x="448" y="239"/>
                  </a:lnTo>
                  <a:cubicBezTo>
                    <a:pt x="463" y="80"/>
                    <a:pt x="347" y="0"/>
                    <a:pt x="232" y="0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4462889" y="2128639"/>
              <a:ext cx="12138" cy="36544"/>
            </a:xfrm>
            <a:custGeom>
              <a:rect b="b" l="l" r="r" t="t"/>
              <a:pathLst>
                <a:path extrusionOk="0" h="1394" w="463">
                  <a:moveTo>
                    <a:pt x="231" y="0"/>
                  </a:moveTo>
                  <a:cubicBezTo>
                    <a:pt x="116" y="0"/>
                    <a:pt x="0" y="80"/>
                    <a:pt x="15" y="239"/>
                  </a:cubicBezTo>
                  <a:lnTo>
                    <a:pt x="15" y="1393"/>
                  </a:lnTo>
                  <a:lnTo>
                    <a:pt x="448" y="1393"/>
                  </a:lnTo>
                  <a:lnTo>
                    <a:pt x="448" y="239"/>
                  </a:lnTo>
                  <a:cubicBezTo>
                    <a:pt x="462" y="80"/>
                    <a:pt x="347" y="0"/>
                    <a:pt x="231" y="0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4201394" y="2221441"/>
              <a:ext cx="135872" cy="132674"/>
            </a:xfrm>
            <a:custGeom>
              <a:rect b="b" l="l" r="r" t="t"/>
              <a:pathLst>
                <a:path extrusionOk="0" h="5061" w="5183">
                  <a:moveTo>
                    <a:pt x="4107" y="1"/>
                  </a:moveTo>
                  <a:cubicBezTo>
                    <a:pt x="3963" y="1"/>
                    <a:pt x="3819" y="55"/>
                    <a:pt x="3710" y="163"/>
                  </a:cubicBezTo>
                  <a:lnTo>
                    <a:pt x="232" y="3642"/>
                  </a:lnTo>
                  <a:cubicBezTo>
                    <a:pt x="1" y="3858"/>
                    <a:pt x="1" y="4219"/>
                    <a:pt x="232" y="4436"/>
                  </a:cubicBezTo>
                  <a:lnTo>
                    <a:pt x="679" y="4898"/>
                  </a:lnTo>
                  <a:cubicBezTo>
                    <a:pt x="787" y="5006"/>
                    <a:pt x="932" y="5060"/>
                    <a:pt x="1076" y="5060"/>
                  </a:cubicBezTo>
                  <a:cubicBezTo>
                    <a:pt x="1220" y="5060"/>
                    <a:pt x="1365" y="5006"/>
                    <a:pt x="1473" y="4898"/>
                  </a:cubicBezTo>
                  <a:lnTo>
                    <a:pt x="4966" y="1404"/>
                  </a:lnTo>
                  <a:cubicBezTo>
                    <a:pt x="5183" y="1188"/>
                    <a:pt x="5183" y="827"/>
                    <a:pt x="4966" y="611"/>
                  </a:cubicBezTo>
                  <a:lnTo>
                    <a:pt x="4504" y="163"/>
                  </a:lnTo>
                  <a:cubicBezTo>
                    <a:pt x="4396" y="55"/>
                    <a:pt x="4252" y="1"/>
                    <a:pt x="4107" y="1"/>
                  </a:cubicBezTo>
                  <a:close/>
                </a:path>
              </a:pathLst>
            </a:custGeom>
            <a:solidFill>
              <a:srgbClr val="A6B8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4201394" y="2221441"/>
              <a:ext cx="118859" cy="132674"/>
            </a:xfrm>
            <a:custGeom>
              <a:rect b="b" l="l" r="r" t="t"/>
              <a:pathLst>
                <a:path extrusionOk="0" h="5061" w="4534">
                  <a:moveTo>
                    <a:pt x="4107" y="1"/>
                  </a:moveTo>
                  <a:cubicBezTo>
                    <a:pt x="3963" y="1"/>
                    <a:pt x="3819" y="55"/>
                    <a:pt x="3710" y="163"/>
                  </a:cubicBezTo>
                  <a:lnTo>
                    <a:pt x="232" y="3642"/>
                  </a:lnTo>
                  <a:cubicBezTo>
                    <a:pt x="1" y="3858"/>
                    <a:pt x="1" y="4219"/>
                    <a:pt x="232" y="4450"/>
                  </a:cubicBezTo>
                  <a:lnTo>
                    <a:pt x="679" y="4898"/>
                  </a:lnTo>
                  <a:cubicBezTo>
                    <a:pt x="787" y="5006"/>
                    <a:pt x="932" y="5060"/>
                    <a:pt x="1076" y="5060"/>
                  </a:cubicBezTo>
                  <a:cubicBezTo>
                    <a:pt x="1220" y="5060"/>
                    <a:pt x="1365" y="5006"/>
                    <a:pt x="1473" y="4898"/>
                  </a:cubicBezTo>
                  <a:lnTo>
                    <a:pt x="1502" y="4869"/>
                  </a:lnTo>
                  <a:lnTo>
                    <a:pt x="1083" y="4450"/>
                  </a:lnTo>
                  <a:cubicBezTo>
                    <a:pt x="867" y="4219"/>
                    <a:pt x="867" y="3858"/>
                    <a:pt x="1083" y="3642"/>
                  </a:cubicBezTo>
                  <a:lnTo>
                    <a:pt x="4533" y="192"/>
                  </a:lnTo>
                  <a:lnTo>
                    <a:pt x="4504" y="163"/>
                  </a:lnTo>
                  <a:cubicBezTo>
                    <a:pt x="4396" y="55"/>
                    <a:pt x="4252" y="1"/>
                    <a:pt x="4107" y="1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4287668" y="2221441"/>
              <a:ext cx="49599" cy="47816"/>
            </a:xfrm>
            <a:custGeom>
              <a:rect b="b" l="l" r="r" t="t"/>
              <a:pathLst>
                <a:path extrusionOk="0" h="1824" w="1892">
                  <a:moveTo>
                    <a:pt x="816" y="1"/>
                  </a:moveTo>
                  <a:cubicBezTo>
                    <a:pt x="672" y="1"/>
                    <a:pt x="528" y="55"/>
                    <a:pt x="419" y="163"/>
                  </a:cubicBezTo>
                  <a:lnTo>
                    <a:pt x="1" y="582"/>
                  </a:lnTo>
                  <a:lnTo>
                    <a:pt x="1257" y="1823"/>
                  </a:lnTo>
                  <a:lnTo>
                    <a:pt x="1675" y="1404"/>
                  </a:lnTo>
                  <a:cubicBezTo>
                    <a:pt x="1892" y="1188"/>
                    <a:pt x="1892" y="827"/>
                    <a:pt x="1675" y="611"/>
                  </a:cubicBezTo>
                  <a:lnTo>
                    <a:pt x="1213" y="163"/>
                  </a:lnTo>
                  <a:cubicBezTo>
                    <a:pt x="1105" y="55"/>
                    <a:pt x="961" y="1"/>
                    <a:pt x="816" y="1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287668" y="2221545"/>
              <a:ext cx="32585" cy="26136"/>
            </a:xfrm>
            <a:custGeom>
              <a:rect b="b" l="l" r="r" t="t"/>
              <a:pathLst>
                <a:path extrusionOk="0" h="997" w="1243">
                  <a:moveTo>
                    <a:pt x="708" y="0"/>
                  </a:moveTo>
                  <a:cubicBezTo>
                    <a:pt x="593" y="15"/>
                    <a:pt x="492" y="72"/>
                    <a:pt x="405" y="159"/>
                  </a:cubicBezTo>
                  <a:lnTo>
                    <a:pt x="102" y="462"/>
                  </a:lnTo>
                  <a:lnTo>
                    <a:pt x="1" y="578"/>
                  </a:lnTo>
                  <a:lnTo>
                    <a:pt x="434" y="996"/>
                  </a:lnTo>
                  <a:lnTo>
                    <a:pt x="1242" y="188"/>
                  </a:lnTo>
                  <a:lnTo>
                    <a:pt x="1213" y="159"/>
                  </a:lnTo>
                  <a:lnTo>
                    <a:pt x="1185" y="116"/>
                  </a:lnTo>
                  <a:lnTo>
                    <a:pt x="1170" y="101"/>
                  </a:lnTo>
                  <a:lnTo>
                    <a:pt x="1112" y="87"/>
                  </a:lnTo>
                  <a:cubicBezTo>
                    <a:pt x="1011" y="29"/>
                    <a:pt x="910" y="0"/>
                    <a:pt x="809" y="0"/>
                  </a:cubicBezTo>
                  <a:close/>
                </a:path>
              </a:pathLst>
            </a:custGeom>
            <a:solidFill>
              <a:srgbClr val="8094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" name="Google Shape;636;p31"/>
          <p:cNvGrpSpPr/>
          <p:nvPr/>
        </p:nvGrpSpPr>
        <p:grpSpPr>
          <a:xfrm>
            <a:off x="4893073" y="2958923"/>
            <a:ext cx="345304" cy="365857"/>
            <a:chOff x="7045643" y="2907723"/>
            <a:chExt cx="345304" cy="365857"/>
          </a:xfrm>
        </p:grpSpPr>
        <p:sp>
          <p:nvSpPr>
            <p:cNvPr id="637" name="Google Shape;637;p31"/>
            <p:cNvSpPr/>
            <p:nvPr/>
          </p:nvSpPr>
          <p:spPr>
            <a:xfrm>
              <a:off x="7101638" y="2970429"/>
              <a:ext cx="231636" cy="284223"/>
            </a:xfrm>
            <a:custGeom>
              <a:rect b="b" l="l" r="r" t="t"/>
              <a:pathLst>
                <a:path extrusionOk="0" h="10842" w="8836">
                  <a:moveTo>
                    <a:pt x="4418" y="1"/>
                  </a:moveTo>
                  <a:cubicBezTo>
                    <a:pt x="2498" y="1"/>
                    <a:pt x="838" y="1329"/>
                    <a:pt x="420" y="3205"/>
                  </a:cubicBezTo>
                  <a:cubicBezTo>
                    <a:pt x="1" y="5082"/>
                    <a:pt x="939" y="6988"/>
                    <a:pt x="2672" y="7810"/>
                  </a:cubicBezTo>
                  <a:cubicBezTo>
                    <a:pt x="3004" y="7969"/>
                    <a:pt x="3220" y="8301"/>
                    <a:pt x="3220" y="8676"/>
                  </a:cubicBezTo>
                  <a:lnTo>
                    <a:pt x="3220" y="10365"/>
                  </a:lnTo>
                  <a:cubicBezTo>
                    <a:pt x="3220" y="10625"/>
                    <a:pt x="3437" y="10842"/>
                    <a:pt x="3696" y="10842"/>
                  </a:cubicBezTo>
                  <a:lnTo>
                    <a:pt x="5140" y="10842"/>
                  </a:lnTo>
                  <a:cubicBezTo>
                    <a:pt x="5414" y="10842"/>
                    <a:pt x="5631" y="10625"/>
                    <a:pt x="5631" y="10365"/>
                  </a:cubicBezTo>
                  <a:lnTo>
                    <a:pt x="5631" y="8676"/>
                  </a:lnTo>
                  <a:cubicBezTo>
                    <a:pt x="5631" y="8301"/>
                    <a:pt x="5833" y="7969"/>
                    <a:pt x="6165" y="7810"/>
                  </a:cubicBezTo>
                  <a:cubicBezTo>
                    <a:pt x="7897" y="6988"/>
                    <a:pt x="8835" y="5082"/>
                    <a:pt x="8417" y="3205"/>
                  </a:cubicBezTo>
                  <a:cubicBezTo>
                    <a:pt x="7998" y="1329"/>
                    <a:pt x="6338" y="1"/>
                    <a:pt x="441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7129269" y="2989357"/>
              <a:ext cx="176768" cy="177135"/>
            </a:xfrm>
            <a:custGeom>
              <a:rect b="b" l="l" r="r" t="t"/>
              <a:pathLst>
                <a:path extrusionOk="0" h="6757" w="6743">
                  <a:moveTo>
                    <a:pt x="3364" y="1"/>
                  </a:moveTo>
                  <a:cubicBezTo>
                    <a:pt x="1502" y="1"/>
                    <a:pt x="1" y="1516"/>
                    <a:pt x="1" y="3378"/>
                  </a:cubicBezTo>
                  <a:cubicBezTo>
                    <a:pt x="1" y="5241"/>
                    <a:pt x="1502" y="6756"/>
                    <a:pt x="3364" y="6756"/>
                  </a:cubicBezTo>
                  <a:cubicBezTo>
                    <a:pt x="5226" y="6756"/>
                    <a:pt x="6742" y="5241"/>
                    <a:pt x="6742" y="3378"/>
                  </a:cubicBezTo>
                  <a:cubicBezTo>
                    <a:pt x="6742" y="1516"/>
                    <a:pt x="5226" y="1"/>
                    <a:pt x="3364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7148196" y="3008284"/>
              <a:ext cx="138913" cy="139280"/>
            </a:xfrm>
            <a:custGeom>
              <a:rect b="b" l="l" r="r" t="t"/>
              <a:pathLst>
                <a:path extrusionOk="0" h="5313" w="5299">
                  <a:moveTo>
                    <a:pt x="2642" y="0"/>
                  </a:moveTo>
                  <a:cubicBezTo>
                    <a:pt x="1184" y="0"/>
                    <a:pt x="1" y="1199"/>
                    <a:pt x="1" y="2656"/>
                  </a:cubicBezTo>
                  <a:cubicBezTo>
                    <a:pt x="1" y="4114"/>
                    <a:pt x="1184" y="5313"/>
                    <a:pt x="2642" y="5313"/>
                  </a:cubicBezTo>
                  <a:cubicBezTo>
                    <a:pt x="4115" y="5313"/>
                    <a:pt x="5298" y="4114"/>
                    <a:pt x="5298" y="2656"/>
                  </a:cubicBezTo>
                  <a:cubicBezTo>
                    <a:pt x="5298" y="1199"/>
                    <a:pt x="4115" y="0"/>
                    <a:pt x="2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7198529" y="3248570"/>
              <a:ext cx="37854" cy="25009"/>
            </a:xfrm>
            <a:custGeom>
              <a:rect b="b" l="l" r="r" t="t"/>
              <a:pathLst>
                <a:path extrusionOk="0" h="954" w="1444">
                  <a:moveTo>
                    <a:pt x="0" y="1"/>
                  </a:moveTo>
                  <a:lnTo>
                    <a:pt x="0" y="477"/>
                  </a:lnTo>
                  <a:cubicBezTo>
                    <a:pt x="0" y="737"/>
                    <a:pt x="217" y="954"/>
                    <a:pt x="491" y="954"/>
                  </a:cubicBezTo>
                  <a:lnTo>
                    <a:pt x="968" y="954"/>
                  </a:lnTo>
                  <a:cubicBezTo>
                    <a:pt x="1227" y="954"/>
                    <a:pt x="1444" y="737"/>
                    <a:pt x="1444" y="4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7342711" y="3071436"/>
              <a:ext cx="48236" cy="12950"/>
            </a:xfrm>
            <a:custGeom>
              <a:rect b="b" l="l" r="r" t="t"/>
              <a:pathLst>
                <a:path extrusionOk="0" h="494" w="1840">
                  <a:moveTo>
                    <a:pt x="1528" y="1"/>
                  </a:moveTo>
                  <a:cubicBezTo>
                    <a:pt x="1519" y="1"/>
                    <a:pt x="1511" y="1"/>
                    <a:pt x="1502" y="2"/>
                  </a:cubicBezTo>
                  <a:lnTo>
                    <a:pt x="289" y="2"/>
                  </a:lnTo>
                  <a:cubicBezTo>
                    <a:pt x="0" y="31"/>
                    <a:pt x="0" y="464"/>
                    <a:pt x="289" y="493"/>
                  </a:cubicBezTo>
                  <a:lnTo>
                    <a:pt x="1502" y="493"/>
                  </a:lnTo>
                  <a:cubicBezTo>
                    <a:pt x="1511" y="494"/>
                    <a:pt x="1519" y="494"/>
                    <a:pt x="1528" y="494"/>
                  </a:cubicBezTo>
                  <a:cubicBezTo>
                    <a:pt x="1839" y="494"/>
                    <a:pt x="1839" y="1"/>
                    <a:pt x="152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7045643" y="3071436"/>
              <a:ext cx="54658" cy="12950"/>
            </a:xfrm>
            <a:custGeom>
              <a:rect b="b" l="l" r="r" t="t"/>
              <a:pathLst>
                <a:path extrusionOk="0" h="494" w="2085">
                  <a:moveTo>
                    <a:pt x="1773" y="1"/>
                  </a:moveTo>
                  <a:cubicBezTo>
                    <a:pt x="1765" y="1"/>
                    <a:pt x="1756" y="1"/>
                    <a:pt x="1747" y="2"/>
                  </a:cubicBezTo>
                  <a:lnTo>
                    <a:pt x="304" y="2"/>
                  </a:lnTo>
                  <a:cubicBezTo>
                    <a:pt x="1" y="31"/>
                    <a:pt x="1" y="464"/>
                    <a:pt x="304" y="493"/>
                  </a:cubicBezTo>
                  <a:lnTo>
                    <a:pt x="1747" y="493"/>
                  </a:lnTo>
                  <a:cubicBezTo>
                    <a:pt x="1756" y="494"/>
                    <a:pt x="1765" y="494"/>
                    <a:pt x="1773" y="494"/>
                  </a:cubicBezTo>
                  <a:cubicBezTo>
                    <a:pt x="2085" y="494"/>
                    <a:pt x="2085" y="1"/>
                    <a:pt x="1773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7211400" y="2907723"/>
              <a:ext cx="12505" cy="43831"/>
            </a:xfrm>
            <a:custGeom>
              <a:rect b="b" l="l" r="r" t="t"/>
              <a:pathLst>
                <a:path extrusionOk="0" h="1672" w="477">
                  <a:moveTo>
                    <a:pt x="233" y="0"/>
                  </a:moveTo>
                  <a:cubicBezTo>
                    <a:pt x="119" y="0"/>
                    <a:pt x="7" y="76"/>
                    <a:pt x="0" y="228"/>
                  </a:cubicBezTo>
                  <a:lnTo>
                    <a:pt x="0" y="1426"/>
                  </a:lnTo>
                  <a:cubicBezTo>
                    <a:pt x="0" y="1570"/>
                    <a:pt x="101" y="1671"/>
                    <a:pt x="231" y="1671"/>
                  </a:cubicBezTo>
                  <a:cubicBezTo>
                    <a:pt x="361" y="1671"/>
                    <a:pt x="477" y="1570"/>
                    <a:pt x="477" y="1426"/>
                  </a:cubicBezTo>
                  <a:lnTo>
                    <a:pt x="477" y="228"/>
                  </a:lnTo>
                  <a:cubicBezTo>
                    <a:pt x="462" y="76"/>
                    <a:pt x="347" y="0"/>
                    <a:pt x="233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7204951" y="3014706"/>
              <a:ext cx="25009" cy="107508"/>
            </a:xfrm>
            <a:custGeom>
              <a:rect b="b" l="l" r="r" t="t"/>
              <a:pathLst>
                <a:path extrusionOk="0" h="4101" w="954">
                  <a:moveTo>
                    <a:pt x="477" y="1"/>
                  </a:moveTo>
                  <a:cubicBezTo>
                    <a:pt x="217" y="1"/>
                    <a:pt x="1" y="217"/>
                    <a:pt x="15" y="477"/>
                  </a:cubicBezTo>
                  <a:lnTo>
                    <a:pt x="145" y="3783"/>
                  </a:lnTo>
                  <a:cubicBezTo>
                    <a:pt x="160" y="3956"/>
                    <a:pt x="304" y="4100"/>
                    <a:pt x="477" y="4100"/>
                  </a:cubicBezTo>
                  <a:cubicBezTo>
                    <a:pt x="665" y="4100"/>
                    <a:pt x="809" y="3956"/>
                    <a:pt x="809" y="3783"/>
                  </a:cubicBezTo>
                  <a:lnTo>
                    <a:pt x="939" y="477"/>
                  </a:lnTo>
                  <a:cubicBezTo>
                    <a:pt x="954" y="217"/>
                    <a:pt x="737" y="1"/>
                    <a:pt x="47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7207992" y="3134666"/>
              <a:ext cx="18953" cy="18953"/>
            </a:xfrm>
            <a:custGeom>
              <a:rect b="b" l="l" r="r" t="t"/>
              <a:pathLst>
                <a:path extrusionOk="0" h="723" w="723">
                  <a:moveTo>
                    <a:pt x="361" y="1"/>
                  </a:moveTo>
                  <a:cubicBezTo>
                    <a:pt x="159" y="1"/>
                    <a:pt x="0" y="160"/>
                    <a:pt x="0" y="362"/>
                  </a:cubicBezTo>
                  <a:cubicBezTo>
                    <a:pt x="0" y="564"/>
                    <a:pt x="159" y="723"/>
                    <a:pt x="361" y="723"/>
                  </a:cubicBezTo>
                  <a:cubicBezTo>
                    <a:pt x="563" y="723"/>
                    <a:pt x="722" y="564"/>
                    <a:pt x="722" y="362"/>
                  </a:cubicBezTo>
                  <a:cubicBezTo>
                    <a:pt x="722" y="160"/>
                    <a:pt x="563" y="1"/>
                    <a:pt x="36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7276099" y="2940754"/>
              <a:ext cx="25088" cy="28574"/>
            </a:xfrm>
            <a:custGeom>
              <a:rect b="b" l="l" r="r" t="t"/>
              <a:pathLst>
                <a:path extrusionOk="0" h="1090" w="957">
                  <a:moveTo>
                    <a:pt x="646" y="0"/>
                  </a:moveTo>
                  <a:cubicBezTo>
                    <a:pt x="574" y="0"/>
                    <a:pt x="502" y="32"/>
                    <a:pt x="448" y="108"/>
                  </a:cubicBezTo>
                  <a:lnTo>
                    <a:pt x="87" y="729"/>
                  </a:lnTo>
                  <a:cubicBezTo>
                    <a:pt x="1" y="887"/>
                    <a:pt x="116" y="1090"/>
                    <a:pt x="304" y="1090"/>
                  </a:cubicBezTo>
                  <a:cubicBezTo>
                    <a:pt x="376" y="1090"/>
                    <a:pt x="463" y="1046"/>
                    <a:pt x="506" y="974"/>
                  </a:cubicBezTo>
                  <a:lnTo>
                    <a:pt x="867" y="339"/>
                  </a:lnTo>
                  <a:cubicBezTo>
                    <a:pt x="957" y="159"/>
                    <a:pt x="805" y="0"/>
                    <a:pt x="646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7133804" y="3185812"/>
              <a:ext cx="26372" cy="29859"/>
            </a:xfrm>
            <a:custGeom>
              <a:rect b="b" l="l" r="r" t="t"/>
              <a:pathLst>
                <a:path extrusionOk="0" h="1139" w="1006">
                  <a:moveTo>
                    <a:pt x="665" y="1"/>
                  </a:moveTo>
                  <a:cubicBezTo>
                    <a:pt x="587" y="1"/>
                    <a:pt x="509" y="42"/>
                    <a:pt x="463" y="143"/>
                  </a:cubicBezTo>
                  <a:lnTo>
                    <a:pt x="102" y="778"/>
                  </a:lnTo>
                  <a:cubicBezTo>
                    <a:pt x="1" y="937"/>
                    <a:pt x="116" y="1139"/>
                    <a:pt x="304" y="1139"/>
                  </a:cubicBezTo>
                  <a:cubicBezTo>
                    <a:pt x="391" y="1139"/>
                    <a:pt x="463" y="1081"/>
                    <a:pt x="506" y="1009"/>
                  </a:cubicBezTo>
                  <a:lnTo>
                    <a:pt x="867" y="388"/>
                  </a:lnTo>
                  <a:cubicBezTo>
                    <a:pt x="1005" y="191"/>
                    <a:pt x="834" y="1"/>
                    <a:pt x="665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7132886" y="2939758"/>
              <a:ext cx="26320" cy="29571"/>
            </a:xfrm>
            <a:custGeom>
              <a:rect b="b" l="l" r="r" t="t"/>
              <a:pathLst>
                <a:path extrusionOk="0" h="1128" w="1004">
                  <a:moveTo>
                    <a:pt x="333" y="0"/>
                  </a:moveTo>
                  <a:cubicBezTo>
                    <a:pt x="167" y="0"/>
                    <a:pt x="1" y="182"/>
                    <a:pt x="137" y="377"/>
                  </a:cubicBezTo>
                  <a:lnTo>
                    <a:pt x="498" y="1012"/>
                  </a:lnTo>
                  <a:cubicBezTo>
                    <a:pt x="527" y="1084"/>
                    <a:pt x="613" y="1128"/>
                    <a:pt x="700" y="1128"/>
                  </a:cubicBezTo>
                  <a:cubicBezTo>
                    <a:pt x="888" y="1128"/>
                    <a:pt x="1003" y="925"/>
                    <a:pt x="902" y="767"/>
                  </a:cubicBezTo>
                  <a:lnTo>
                    <a:pt x="541" y="146"/>
                  </a:lnTo>
                  <a:cubicBezTo>
                    <a:pt x="494" y="43"/>
                    <a:pt x="414" y="0"/>
                    <a:pt x="33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7276020" y="3186729"/>
              <a:ext cx="25062" cy="28941"/>
            </a:xfrm>
            <a:custGeom>
              <a:rect b="b" l="l" r="r" t="t"/>
              <a:pathLst>
                <a:path extrusionOk="0" h="1104" w="956">
                  <a:moveTo>
                    <a:pt x="313" y="1"/>
                  </a:moveTo>
                  <a:cubicBezTo>
                    <a:pt x="153" y="1"/>
                    <a:pt x="0" y="163"/>
                    <a:pt x="90" y="353"/>
                  </a:cubicBezTo>
                  <a:lnTo>
                    <a:pt x="451" y="974"/>
                  </a:lnTo>
                  <a:cubicBezTo>
                    <a:pt x="493" y="1043"/>
                    <a:pt x="574" y="1099"/>
                    <a:pt x="657" y="1104"/>
                  </a:cubicBezTo>
                  <a:lnTo>
                    <a:pt x="657" y="1104"/>
                  </a:lnTo>
                  <a:cubicBezTo>
                    <a:pt x="842" y="1087"/>
                    <a:pt x="956" y="901"/>
                    <a:pt x="870" y="743"/>
                  </a:cubicBezTo>
                  <a:lnTo>
                    <a:pt x="509" y="108"/>
                  </a:lnTo>
                  <a:cubicBezTo>
                    <a:pt x="456" y="33"/>
                    <a:pt x="384" y="1"/>
                    <a:pt x="313" y="1"/>
                  </a:cubicBezTo>
                  <a:close/>
                  <a:moveTo>
                    <a:pt x="657" y="1104"/>
                  </a:moveTo>
                  <a:cubicBezTo>
                    <a:pt x="656" y="1104"/>
                    <a:pt x="655" y="1104"/>
                    <a:pt x="653" y="1104"/>
                  </a:cubicBezTo>
                  <a:lnTo>
                    <a:pt x="668" y="1104"/>
                  </a:lnTo>
                  <a:cubicBezTo>
                    <a:pt x="664" y="1104"/>
                    <a:pt x="661" y="1104"/>
                    <a:pt x="657" y="1104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7322185" y="3137550"/>
              <a:ext cx="35312" cy="22886"/>
            </a:xfrm>
            <a:custGeom>
              <a:rect b="b" l="l" r="r" t="t"/>
              <a:pathLst>
                <a:path extrusionOk="0" h="873" w="1347">
                  <a:moveTo>
                    <a:pt x="365" y="0"/>
                  </a:moveTo>
                  <a:cubicBezTo>
                    <a:pt x="144" y="0"/>
                    <a:pt x="0" y="348"/>
                    <a:pt x="264" y="468"/>
                  </a:cubicBezTo>
                  <a:lnTo>
                    <a:pt x="899" y="829"/>
                  </a:lnTo>
                  <a:cubicBezTo>
                    <a:pt x="928" y="858"/>
                    <a:pt x="971" y="872"/>
                    <a:pt x="1014" y="872"/>
                  </a:cubicBezTo>
                  <a:cubicBezTo>
                    <a:pt x="1260" y="858"/>
                    <a:pt x="1346" y="540"/>
                    <a:pt x="1130" y="410"/>
                  </a:cubicBezTo>
                  <a:lnTo>
                    <a:pt x="509" y="50"/>
                  </a:lnTo>
                  <a:cubicBezTo>
                    <a:pt x="460" y="15"/>
                    <a:pt x="411" y="0"/>
                    <a:pt x="365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7077599" y="2995858"/>
              <a:ext cx="33922" cy="21916"/>
            </a:xfrm>
            <a:custGeom>
              <a:rect b="b" l="l" r="r" t="t"/>
              <a:pathLst>
                <a:path extrusionOk="0" h="836" w="1294">
                  <a:moveTo>
                    <a:pt x="343" y="0"/>
                  </a:moveTo>
                  <a:cubicBezTo>
                    <a:pt x="129" y="0"/>
                    <a:pt x="0" y="297"/>
                    <a:pt x="211" y="446"/>
                  </a:cubicBezTo>
                  <a:lnTo>
                    <a:pt x="846" y="806"/>
                  </a:lnTo>
                  <a:cubicBezTo>
                    <a:pt x="875" y="835"/>
                    <a:pt x="918" y="835"/>
                    <a:pt x="961" y="835"/>
                  </a:cubicBezTo>
                  <a:cubicBezTo>
                    <a:pt x="1207" y="835"/>
                    <a:pt x="1293" y="518"/>
                    <a:pt x="1077" y="388"/>
                  </a:cubicBezTo>
                  <a:lnTo>
                    <a:pt x="456" y="27"/>
                  </a:lnTo>
                  <a:cubicBezTo>
                    <a:pt x="417" y="8"/>
                    <a:pt x="379" y="0"/>
                    <a:pt x="343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7323784" y="2995255"/>
              <a:ext cx="35312" cy="22519"/>
            </a:xfrm>
            <a:custGeom>
              <a:rect b="b" l="l" r="r" t="t"/>
              <a:pathLst>
                <a:path extrusionOk="0" h="859" w="1347">
                  <a:moveTo>
                    <a:pt x="981" y="1"/>
                  </a:moveTo>
                  <a:cubicBezTo>
                    <a:pt x="936" y="1"/>
                    <a:pt x="887" y="15"/>
                    <a:pt x="838" y="50"/>
                  </a:cubicBezTo>
                  <a:lnTo>
                    <a:pt x="217" y="411"/>
                  </a:lnTo>
                  <a:cubicBezTo>
                    <a:pt x="1" y="541"/>
                    <a:pt x="87" y="858"/>
                    <a:pt x="333" y="858"/>
                  </a:cubicBezTo>
                  <a:cubicBezTo>
                    <a:pt x="376" y="858"/>
                    <a:pt x="419" y="858"/>
                    <a:pt x="448" y="829"/>
                  </a:cubicBezTo>
                  <a:lnTo>
                    <a:pt x="1083" y="469"/>
                  </a:lnTo>
                  <a:cubicBezTo>
                    <a:pt x="1347" y="349"/>
                    <a:pt x="1203" y="1"/>
                    <a:pt x="981" y="1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7077809" y="3137550"/>
              <a:ext cx="34945" cy="22886"/>
            </a:xfrm>
            <a:custGeom>
              <a:rect b="b" l="l" r="r" t="t"/>
              <a:pathLst>
                <a:path extrusionOk="0" h="873" w="1333">
                  <a:moveTo>
                    <a:pt x="967" y="0"/>
                  </a:moveTo>
                  <a:cubicBezTo>
                    <a:pt x="921" y="0"/>
                    <a:pt x="873" y="15"/>
                    <a:pt x="823" y="50"/>
                  </a:cubicBezTo>
                  <a:lnTo>
                    <a:pt x="203" y="410"/>
                  </a:lnTo>
                  <a:cubicBezTo>
                    <a:pt x="1" y="540"/>
                    <a:pt x="73" y="858"/>
                    <a:pt x="318" y="872"/>
                  </a:cubicBezTo>
                  <a:cubicBezTo>
                    <a:pt x="361" y="872"/>
                    <a:pt x="405" y="858"/>
                    <a:pt x="448" y="829"/>
                  </a:cubicBezTo>
                  <a:lnTo>
                    <a:pt x="1069" y="468"/>
                  </a:lnTo>
                  <a:cubicBezTo>
                    <a:pt x="1332" y="348"/>
                    <a:pt x="1188" y="0"/>
                    <a:pt x="967" y="0"/>
                  </a:cubicBez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7186050" y="3210742"/>
              <a:ext cx="63204" cy="44303"/>
            </a:xfrm>
            <a:custGeom>
              <a:rect b="b" l="l" r="r" t="t"/>
              <a:pathLst>
                <a:path extrusionOk="0" h="1690" w="2411">
                  <a:moveTo>
                    <a:pt x="0" y="0"/>
                  </a:moveTo>
                  <a:lnTo>
                    <a:pt x="0" y="1198"/>
                  </a:lnTo>
                  <a:cubicBezTo>
                    <a:pt x="0" y="1473"/>
                    <a:pt x="217" y="1689"/>
                    <a:pt x="476" y="1689"/>
                  </a:cubicBezTo>
                  <a:lnTo>
                    <a:pt x="1920" y="1689"/>
                  </a:lnTo>
                  <a:cubicBezTo>
                    <a:pt x="2194" y="1689"/>
                    <a:pt x="2411" y="1473"/>
                    <a:pt x="2411" y="1198"/>
                  </a:cubicBezTo>
                  <a:lnTo>
                    <a:pt x="2411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7179602" y="3210349"/>
              <a:ext cx="76102" cy="12898"/>
            </a:xfrm>
            <a:custGeom>
              <a:rect b="b" l="l" r="r" t="t"/>
              <a:pathLst>
                <a:path extrusionOk="0" h="492" w="2903">
                  <a:moveTo>
                    <a:pt x="246" y="1"/>
                  </a:moveTo>
                  <a:cubicBezTo>
                    <a:pt x="116" y="1"/>
                    <a:pt x="1" y="116"/>
                    <a:pt x="1" y="246"/>
                  </a:cubicBezTo>
                  <a:cubicBezTo>
                    <a:pt x="1" y="376"/>
                    <a:pt x="116" y="492"/>
                    <a:pt x="246" y="492"/>
                  </a:cubicBezTo>
                  <a:lnTo>
                    <a:pt x="2657" y="492"/>
                  </a:lnTo>
                  <a:cubicBezTo>
                    <a:pt x="2787" y="492"/>
                    <a:pt x="2902" y="376"/>
                    <a:pt x="2902" y="246"/>
                  </a:cubicBezTo>
                  <a:cubicBezTo>
                    <a:pt x="2902" y="116"/>
                    <a:pt x="2787" y="1"/>
                    <a:pt x="2657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" name="Google Shape;656;p31"/>
          <p:cNvGrpSpPr/>
          <p:nvPr/>
        </p:nvGrpSpPr>
        <p:grpSpPr>
          <a:xfrm>
            <a:off x="4878775" y="1458764"/>
            <a:ext cx="373905" cy="349682"/>
            <a:chOff x="2769819" y="2907251"/>
            <a:chExt cx="373905" cy="349682"/>
          </a:xfrm>
        </p:grpSpPr>
        <p:sp>
          <p:nvSpPr>
            <p:cNvPr id="657" name="Google Shape;657;p31"/>
            <p:cNvSpPr/>
            <p:nvPr/>
          </p:nvSpPr>
          <p:spPr>
            <a:xfrm>
              <a:off x="2975292" y="2943559"/>
              <a:ext cx="168431" cy="176532"/>
            </a:xfrm>
            <a:custGeom>
              <a:rect b="b" l="l" r="r" t="t"/>
              <a:pathLst>
                <a:path extrusionOk="0" h="6734" w="6425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lnTo>
                    <a:pt x="1" y="4375"/>
                  </a:lnTo>
                  <a:cubicBezTo>
                    <a:pt x="1" y="4750"/>
                    <a:pt x="304" y="5053"/>
                    <a:pt x="679" y="5053"/>
                  </a:cubicBezTo>
                  <a:lnTo>
                    <a:pt x="1372" y="5053"/>
                  </a:lnTo>
                  <a:lnTo>
                    <a:pt x="982" y="6583"/>
                  </a:lnTo>
                  <a:cubicBezTo>
                    <a:pt x="960" y="6671"/>
                    <a:pt x="1021" y="6734"/>
                    <a:pt x="1096" y="6734"/>
                  </a:cubicBezTo>
                  <a:cubicBezTo>
                    <a:pt x="1120" y="6734"/>
                    <a:pt x="1146" y="6727"/>
                    <a:pt x="1170" y="6713"/>
                  </a:cubicBezTo>
                  <a:lnTo>
                    <a:pt x="3436" y="5053"/>
                  </a:lnTo>
                  <a:lnTo>
                    <a:pt x="5732" y="5053"/>
                  </a:lnTo>
                  <a:cubicBezTo>
                    <a:pt x="6121" y="5053"/>
                    <a:pt x="6424" y="4750"/>
                    <a:pt x="6424" y="4375"/>
                  </a:cubicBezTo>
                  <a:lnTo>
                    <a:pt x="6424" y="694"/>
                  </a:lnTo>
                  <a:cubicBezTo>
                    <a:pt x="6424" y="304"/>
                    <a:pt x="6121" y="1"/>
                    <a:pt x="5746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3035456" y="2943559"/>
              <a:ext cx="48105" cy="114691"/>
            </a:xfrm>
            <a:custGeom>
              <a:rect b="b" l="l" r="r" t="t"/>
              <a:pathLst>
                <a:path extrusionOk="0" h="4375" w="1835">
                  <a:moveTo>
                    <a:pt x="1" y="1"/>
                  </a:moveTo>
                  <a:lnTo>
                    <a:pt x="1" y="3451"/>
                  </a:lnTo>
                  <a:cubicBezTo>
                    <a:pt x="1" y="3956"/>
                    <a:pt x="405" y="4375"/>
                    <a:pt x="925" y="4375"/>
                  </a:cubicBezTo>
                  <a:cubicBezTo>
                    <a:pt x="1430" y="4360"/>
                    <a:pt x="1834" y="3956"/>
                    <a:pt x="1834" y="3451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3047567" y="2907251"/>
              <a:ext cx="23882" cy="96524"/>
            </a:xfrm>
            <a:custGeom>
              <a:rect b="b" l="l" r="r" t="t"/>
              <a:pathLst>
                <a:path extrusionOk="0" h="3682" w="911">
                  <a:moveTo>
                    <a:pt x="246" y="0"/>
                  </a:moveTo>
                  <a:cubicBezTo>
                    <a:pt x="116" y="0"/>
                    <a:pt x="1" y="116"/>
                    <a:pt x="15" y="246"/>
                  </a:cubicBezTo>
                  <a:lnTo>
                    <a:pt x="217" y="3465"/>
                  </a:lnTo>
                  <a:cubicBezTo>
                    <a:pt x="217" y="3595"/>
                    <a:pt x="318" y="3681"/>
                    <a:pt x="448" y="3681"/>
                  </a:cubicBezTo>
                  <a:lnTo>
                    <a:pt x="477" y="3681"/>
                  </a:lnTo>
                  <a:cubicBezTo>
                    <a:pt x="593" y="3681"/>
                    <a:pt x="694" y="3595"/>
                    <a:pt x="708" y="3465"/>
                  </a:cubicBezTo>
                  <a:lnTo>
                    <a:pt x="896" y="246"/>
                  </a:lnTo>
                  <a:cubicBezTo>
                    <a:pt x="910" y="116"/>
                    <a:pt x="809" y="0"/>
                    <a:pt x="679" y="0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3047567" y="3021916"/>
              <a:ext cx="23882" cy="24223"/>
            </a:xfrm>
            <a:custGeom>
              <a:rect b="b" l="l" r="r" t="t"/>
              <a:pathLst>
                <a:path extrusionOk="0" h="924" w="911">
                  <a:moveTo>
                    <a:pt x="448" y="0"/>
                  </a:moveTo>
                  <a:cubicBezTo>
                    <a:pt x="203" y="0"/>
                    <a:pt x="1" y="202"/>
                    <a:pt x="1" y="462"/>
                  </a:cubicBezTo>
                  <a:cubicBezTo>
                    <a:pt x="1" y="707"/>
                    <a:pt x="203" y="924"/>
                    <a:pt x="448" y="924"/>
                  </a:cubicBezTo>
                  <a:cubicBezTo>
                    <a:pt x="708" y="924"/>
                    <a:pt x="910" y="707"/>
                    <a:pt x="910" y="462"/>
                  </a:cubicBezTo>
                  <a:cubicBezTo>
                    <a:pt x="910" y="202"/>
                    <a:pt x="708" y="0"/>
                    <a:pt x="448" y="0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2769819" y="3172521"/>
              <a:ext cx="205132" cy="84412"/>
            </a:xfrm>
            <a:custGeom>
              <a:rect b="b" l="l" r="r" t="t"/>
              <a:pathLst>
                <a:path extrusionOk="0" h="3220" w="7825">
                  <a:moveTo>
                    <a:pt x="2541" y="0"/>
                  </a:moveTo>
                  <a:lnTo>
                    <a:pt x="606" y="708"/>
                  </a:lnTo>
                  <a:cubicBezTo>
                    <a:pt x="246" y="838"/>
                    <a:pt x="0" y="1184"/>
                    <a:pt x="0" y="1574"/>
                  </a:cubicBezTo>
                  <a:lnTo>
                    <a:pt x="0" y="2988"/>
                  </a:lnTo>
                  <a:cubicBezTo>
                    <a:pt x="0" y="3118"/>
                    <a:pt x="101" y="3219"/>
                    <a:pt x="231" y="3219"/>
                  </a:cubicBezTo>
                  <a:lnTo>
                    <a:pt x="7593" y="3219"/>
                  </a:lnTo>
                  <a:cubicBezTo>
                    <a:pt x="7723" y="3219"/>
                    <a:pt x="7824" y="3118"/>
                    <a:pt x="7824" y="2988"/>
                  </a:cubicBezTo>
                  <a:lnTo>
                    <a:pt x="7824" y="1574"/>
                  </a:lnTo>
                  <a:cubicBezTo>
                    <a:pt x="7824" y="1184"/>
                    <a:pt x="7579" y="838"/>
                    <a:pt x="7218" y="708"/>
                  </a:cubicBezTo>
                  <a:lnTo>
                    <a:pt x="5298" y="0"/>
                  </a:lnTo>
                  <a:lnTo>
                    <a:pt x="3912" y="462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2860628" y="3196743"/>
              <a:ext cx="24249" cy="60190"/>
            </a:xfrm>
            <a:custGeom>
              <a:rect b="b" l="l" r="r" t="t"/>
              <a:pathLst>
                <a:path extrusionOk="0" h="2296" w="925">
                  <a:moveTo>
                    <a:pt x="217" y="0"/>
                  </a:moveTo>
                  <a:lnTo>
                    <a:pt x="1" y="2295"/>
                  </a:lnTo>
                  <a:lnTo>
                    <a:pt x="925" y="229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2862148" y="3184632"/>
              <a:ext cx="21208" cy="20448"/>
            </a:xfrm>
            <a:custGeom>
              <a:rect b="b" l="l" r="r" t="t"/>
              <a:pathLst>
                <a:path extrusionOk="0" h="780" w="809">
                  <a:moveTo>
                    <a:pt x="0" y="0"/>
                  </a:moveTo>
                  <a:lnTo>
                    <a:pt x="0" y="621"/>
                  </a:lnTo>
                  <a:cubicBezTo>
                    <a:pt x="0" y="708"/>
                    <a:pt x="73" y="780"/>
                    <a:pt x="159" y="780"/>
                  </a:cubicBezTo>
                  <a:lnTo>
                    <a:pt x="650" y="780"/>
                  </a:lnTo>
                  <a:cubicBezTo>
                    <a:pt x="737" y="780"/>
                    <a:pt x="809" y="708"/>
                    <a:pt x="809" y="621"/>
                  </a:cubicBezTo>
                  <a:lnTo>
                    <a:pt x="809" y="0"/>
                  </a:lnTo>
                  <a:close/>
                </a:path>
              </a:pathLst>
            </a:custGeom>
            <a:solidFill>
              <a:srgbClr val="51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2938958" y="3197110"/>
              <a:ext cx="35993" cy="59823"/>
            </a:xfrm>
            <a:custGeom>
              <a:rect b="b" l="l" r="r" t="t"/>
              <a:pathLst>
                <a:path extrusionOk="0" h="2282" w="1373">
                  <a:moveTo>
                    <a:pt x="1127" y="1"/>
                  </a:moveTo>
                  <a:lnTo>
                    <a:pt x="261" y="867"/>
                  </a:lnTo>
                  <a:cubicBezTo>
                    <a:pt x="87" y="1040"/>
                    <a:pt x="1" y="1271"/>
                    <a:pt x="1" y="1516"/>
                  </a:cubicBezTo>
                  <a:lnTo>
                    <a:pt x="1" y="2281"/>
                  </a:lnTo>
                  <a:lnTo>
                    <a:pt x="1141" y="2281"/>
                  </a:lnTo>
                  <a:cubicBezTo>
                    <a:pt x="1271" y="2281"/>
                    <a:pt x="1372" y="2180"/>
                    <a:pt x="1372" y="2050"/>
                  </a:cubicBezTo>
                  <a:lnTo>
                    <a:pt x="1372" y="621"/>
                  </a:lnTo>
                  <a:cubicBezTo>
                    <a:pt x="1372" y="390"/>
                    <a:pt x="1286" y="174"/>
                    <a:pt x="112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806520" y="2985582"/>
              <a:ext cx="132464" cy="96130"/>
            </a:xfrm>
            <a:custGeom>
              <a:rect b="b" l="l" r="r" t="t"/>
              <a:pathLst>
                <a:path extrusionOk="0" h="3667" w="5053">
                  <a:moveTo>
                    <a:pt x="1834" y="0"/>
                  </a:moveTo>
                  <a:cubicBezTo>
                    <a:pt x="823" y="0"/>
                    <a:pt x="0" y="823"/>
                    <a:pt x="0" y="1848"/>
                  </a:cubicBezTo>
                  <a:lnTo>
                    <a:pt x="0" y="2382"/>
                  </a:lnTo>
                  <a:cubicBezTo>
                    <a:pt x="0" y="2627"/>
                    <a:pt x="29" y="2873"/>
                    <a:pt x="116" y="3104"/>
                  </a:cubicBezTo>
                  <a:lnTo>
                    <a:pt x="188" y="3335"/>
                  </a:lnTo>
                  <a:cubicBezTo>
                    <a:pt x="217" y="3407"/>
                    <a:pt x="217" y="3479"/>
                    <a:pt x="231" y="3551"/>
                  </a:cubicBezTo>
                  <a:lnTo>
                    <a:pt x="231" y="3667"/>
                  </a:lnTo>
                  <a:lnTo>
                    <a:pt x="4822" y="3667"/>
                  </a:lnTo>
                  <a:lnTo>
                    <a:pt x="4822" y="3551"/>
                  </a:lnTo>
                  <a:cubicBezTo>
                    <a:pt x="4822" y="3479"/>
                    <a:pt x="4836" y="3407"/>
                    <a:pt x="4865" y="3335"/>
                  </a:cubicBezTo>
                  <a:lnTo>
                    <a:pt x="4937" y="3104"/>
                  </a:lnTo>
                  <a:cubicBezTo>
                    <a:pt x="5010" y="2873"/>
                    <a:pt x="5053" y="2627"/>
                    <a:pt x="5053" y="2397"/>
                  </a:cubicBezTo>
                  <a:lnTo>
                    <a:pt x="5053" y="462"/>
                  </a:lnTo>
                  <a:cubicBezTo>
                    <a:pt x="5053" y="217"/>
                    <a:pt x="4851" y="0"/>
                    <a:pt x="4591" y="0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2836405" y="2985582"/>
              <a:ext cx="102579" cy="96524"/>
            </a:xfrm>
            <a:custGeom>
              <a:rect b="b" l="l" r="r" t="t"/>
              <a:pathLst>
                <a:path extrusionOk="0" h="3682" w="3913">
                  <a:moveTo>
                    <a:pt x="939" y="0"/>
                  </a:moveTo>
                  <a:cubicBezTo>
                    <a:pt x="419" y="0"/>
                    <a:pt x="1" y="419"/>
                    <a:pt x="1" y="939"/>
                  </a:cubicBezTo>
                  <a:cubicBezTo>
                    <a:pt x="1" y="1458"/>
                    <a:pt x="419" y="1877"/>
                    <a:pt x="939" y="1877"/>
                  </a:cubicBezTo>
                  <a:lnTo>
                    <a:pt x="1069" y="1877"/>
                  </a:lnTo>
                  <a:lnTo>
                    <a:pt x="1127" y="3681"/>
                  </a:lnTo>
                  <a:lnTo>
                    <a:pt x="3682" y="3681"/>
                  </a:lnTo>
                  <a:lnTo>
                    <a:pt x="3682" y="3566"/>
                  </a:lnTo>
                  <a:cubicBezTo>
                    <a:pt x="3682" y="3494"/>
                    <a:pt x="3696" y="3407"/>
                    <a:pt x="3725" y="3349"/>
                  </a:cubicBezTo>
                  <a:lnTo>
                    <a:pt x="3797" y="3118"/>
                  </a:lnTo>
                  <a:cubicBezTo>
                    <a:pt x="3870" y="2887"/>
                    <a:pt x="3913" y="2642"/>
                    <a:pt x="3913" y="2397"/>
                  </a:cubicBezTo>
                  <a:lnTo>
                    <a:pt x="3913" y="462"/>
                  </a:lnTo>
                  <a:cubicBezTo>
                    <a:pt x="3913" y="217"/>
                    <a:pt x="3711" y="0"/>
                    <a:pt x="3451" y="0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2836405" y="3130498"/>
              <a:ext cx="72327" cy="54160"/>
            </a:xfrm>
            <a:custGeom>
              <a:rect b="b" l="l" r="r" t="t"/>
              <a:pathLst>
                <a:path extrusionOk="0" h="2066" w="2759">
                  <a:moveTo>
                    <a:pt x="1" y="1"/>
                  </a:moveTo>
                  <a:lnTo>
                    <a:pt x="1" y="2065"/>
                  </a:lnTo>
                  <a:lnTo>
                    <a:pt x="2758" y="2065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2836405" y="3130498"/>
              <a:ext cx="72327" cy="30121"/>
            </a:xfrm>
            <a:custGeom>
              <a:rect b="b" l="l" r="r" t="t"/>
              <a:pathLst>
                <a:path extrusionOk="0" h="1149" w="2759">
                  <a:moveTo>
                    <a:pt x="1" y="1"/>
                  </a:moveTo>
                  <a:lnTo>
                    <a:pt x="1" y="781"/>
                  </a:lnTo>
                  <a:cubicBezTo>
                    <a:pt x="427" y="1026"/>
                    <a:pt x="903" y="1149"/>
                    <a:pt x="1379" y="1149"/>
                  </a:cubicBezTo>
                  <a:cubicBezTo>
                    <a:pt x="1856" y="1149"/>
                    <a:pt x="2332" y="1026"/>
                    <a:pt x="2758" y="781"/>
                  </a:cubicBezTo>
                  <a:lnTo>
                    <a:pt x="2758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2824294" y="3162533"/>
              <a:ext cx="48472" cy="43202"/>
            </a:xfrm>
            <a:custGeom>
              <a:rect b="b" l="l" r="r" t="t"/>
              <a:pathLst>
                <a:path extrusionOk="0" h="1648" w="1849">
                  <a:moveTo>
                    <a:pt x="413" y="0"/>
                  </a:moveTo>
                  <a:cubicBezTo>
                    <a:pt x="327" y="0"/>
                    <a:pt x="242" y="48"/>
                    <a:pt x="203" y="136"/>
                  </a:cubicBezTo>
                  <a:lnTo>
                    <a:pt x="1" y="555"/>
                  </a:lnTo>
                  <a:lnTo>
                    <a:pt x="766" y="1551"/>
                  </a:lnTo>
                  <a:cubicBezTo>
                    <a:pt x="814" y="1614"/>
                    <a:pt x="883" y="1647"/>
                    <a:pt x="953" y="1647"/>
                  </a:cubicBezTo>
                  <a:cubicBezTo>
                    <a:pt x="1010" y="1647"/>
                    <a:pt x="1067" y="1625"/>
                    <a:pt x="1112" y="1579"/>
                  </a:cubicBezTo>
                  <a:lnTo>
                    <a:pt x="1849" y="843"/>
                  </a:lnTo>
                  <a:lnTo>
                    <a:pt x="535" y="35"/>
                  </a:lnTo>
                  <a:cubicBezTo>
                    <a:pt x="497" y="11"/>
                    <a:pt x="455" y="0"/>
                    <a:pt x="41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2872739" y="3162533"/>
              <a:ext cx="48078" cy="43202"/>
            </a:xfrm>
            <a:custGeom>
              <a:rect b="b" l="l" r="r" t="t"/>
              <a:pathLst>
                <a:path extrusionOk="0" h="1648" w="1834">
                  <a:moveTo>
                    <a:pt x="1432" y="0"/>
                  </a:moveTo>
                  <a:cubicBezTo>
                    <a:pt x="1393" y="0"/>
                    <a:pt x="1352" y="11"/>
                    <a:pt x="1314" y="35"/>
                  </a:cubicBezTo>
                  <a:lnTo>
                    <a:pt x="1" y="843"/>
                  </a:lnTo>
                  <a:lnTo>
                    <a:pt x="737" y="1579"/>
                  </a:lnTo>
                  <a:cubicBezTo>
                    <a:pt x="776" y="1625"/>
                    <a:pt x="832" y="1647"/>
                    <a:pt x="891" y="1647"/>
                  </a:cubicBezTo>
                  <a:cubicBezTo>
                    <a:pt x="962" y="1647"/>
                    <a:pt x="1036" y="1614"/>
                    <a:pt x="1083" y="1551"/>
                  </a:cubicBezTo>
                  <a:lnTo>
                    <a:pt x="1834" y="555"/>
                  </a:lnTo>
                  <a:lnTo>
                    <a:pt x="1632" y="136"/>
                  </a:lnTo>
                  <a:cubicBezTo>
                    <a:pt x="1593" y="48"/>
                    <a:pt x="1515" y="0"/>
                    <a:pt x="14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2812576" y="3034709"/>
              <a:ext cx="120746" cy="113616"/>
            </a:xfrm>
            <a:custGeom>
              <a:rect b="b" l="l" r="r" t="t"/>
              <a:pathLst>
                <a:path extrusionOk="0" h="4334" w="4606">
                  <a:moveTo>
                    <a:pt x="2002" y="0"/>
                  </a:moveTo>
                  <a:cubicBezTo>
                    <a:pt x="1409" y="0"/>
                    <a:pt x="895" y="100"/>
                    <a:pt x="636" y="162"/>
                  </a:cubicBezTo>
                  <a:cubicBezTo>
                    <a:pt x="535" y="176"/>
                    <a:pt x="448" y="277"/>
                    <a:pt x="462" y="378"/>
                  </a:cubicBezTo>
                  <a:lnTo>
                    <a:pt x="462" y="927"/>
                  </a:lnTo>
                  <a:cubicBezTo>
                    <a:pt x="448" y="1057"/>
                    <a:pt x="405" y="1172"/>
                    <a:pt x="318" y="1259"/>
                  </a:cubicBezTo>
                  <a:lnTo>
                    <a:pt x="130" y="1446"/>
                  </a:lnTo>
                  <a:cubicBezTo>
                    <a:pt x="44" y="1533"/>
                    <a:pt x="0" y="1648"/>
                    <a:pt x="0" y="1778"/>
                  </a:cubicBezTo>
                  <a:lnTo>
                    <a:pt x="0" y="2038"/>
                  </a:lnTo>
                  <a:cubicBezTo>
                    <a:pt x="0" y="3309"/>
                    <a:pt x="1025" y="4333"/>
                    <a:pt x="2296" y="4333"/>
                  </a:cubicBezTo>
                  <a:cubicBezTo>
                    <a:pt x="2304" y="4334"/>
                    <a:pt x="2313" y="4334"/>
                    <a:pt x="2322" y="4334"/>
                  </a:cubicBezTo>
                  <a:cubicBezTo>
                    <a:pt x="3580" y="4334"/>
                    <a:pt x="4605" y="3300"/>
                    <a:pt x="4605" y="2038"/>
                  </a:cubicBezTo>
                  <a:lnTo>
                    <a:pt x="4605" y="1778"/>
                  </a:lnTo>
                  <a:cubicBezTo>
                    <a:pt x="4605" y="1648"/>
                    <a:pt x="4548" y="1533"/>
                    <a:pt x="4461" y="1446"/>
                  </a:cubicBezTo>
                  <a:lnTo>
                    <a:pt x="4273" y="1259"/>
                  </a:lnTo>
                  <a:cubicBezTo>
                    <a:pt x="4187" y="1172"/>
                    <a:pt x="4143" y="1057"/>
                    <a:pt x="4143" y="927"/>
                  </a:cubicBezTo>
                  <a:lnTo>
                    <a:pt x="4143" y="811"/>
                  </a:lnTo>
                  <a:cubicBezTo>
                    <a:pt x="4143" y="710"/>
                    <a:pt x="4100" y="624"/>
                    <a:pt x="4028" y="566"/>
                  </a:cubicBezTo>
                  <a:cubicBezTo>
                    <a:pt x="3419" y="124"/>
                    <a:pt x="2662" y="0"/>
                    <a:pt x="2002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2812183" y="3034577"/>
              <a:ext cx="108268" cy="113380"/>
            </a:xfrm>
            <a:custGeom>
              <a:rect b="b" l="l" r="r" t="t"/>
              <a:pathLst>
                <a:path extrusionOk="0" h="4325" w="4130">
                  <a:moveTo>
                    <a:pt x="2014" y="0"/>
                  </a:moveTo>
                  <a:cubicBezTo>
                    <a:pt x="1792" y="0"/>
                    <a:pt x="1580" y="15"/>
                    <a:pt x="1387" y="37"/>
                  </a:cubicBezTo>
                  <a:cubicBezTo>
                    <a:pt x="1141" y="66"/>
                    <a:pt x="882" y="109"/>
                    <a:pt x="636" y="167"/>
                  </a:cubicBezTo>
                  <a:cubicBezTo>
                    <a:pt x="535" y="181"/>
                    <a:pt x="463" y="282"/>
                    <a:pt x="463" y="383"/>
                  </a:cubicBezTo>
                  <a:lnTo>
                    <a:pt x="463" y="932"/>
                  </a:lnTo>
                  <a:cubicBezTo>
                    <a:pt x="463" y="1062"/>
                    <a:pt x="405" y="1177"/>
                    <a:pt x="333" y="1264"/>
                  </a:cubicBezTo>
                  <a:lnTo>
                    <a:pt x="131" y="1451"/>
                  </a:lnTo>
                  <a:cubicBezTo>
                    <a:pt x="44" y="1538"/>
                    <a:pt x="1" y="1653"/>
                    <a:pt x="1" y="1769"/>
                  </a:cubicBezTo>
                  <a:lnTo>
                    <a:pt x="1" y="2043"/>
                  </a:lnTo>
                  <a:cubicBezTo>
                    <a:pt x="1" y="3198"/>
                    <a:pt x="867" y="4180"/>
                    <a:pt x="2022" y="4324"/>
                  </a:cubicBezTo>
                  <a:cubicBezTo>
                    <a:pt x="1603" y="3891"/>
                    <a:pt x="1372" y="3328"/>
                    <a:pt x="1372" y="2736"/>
                  </a:cubicBezTo>
                  <a:lnTo>
                    <a:pt x="1372" y="1047"/>
                  </a:lnTo>
                  <a:cubicBezTo>
                    <a:pt x="1372" y="816"/>
                    <a:pt x="1546" y="629"/>
                    <a:pt x="1777" y="600"/>
                  </a:cubicBezTo>
                  <a:cubicBezTo>
                    <a:pt x="1967" y="575"/>
                    <a:pt x="2208" y="554"/>
                    <a:pt x="2474" y="554"/>
                  </a:cubicBezTo>
                  <a:cubicBezTo>
                    <a:pt x="2996" y="554"/>
                    <a:pt x="3613" y="635"/>
                    <a:pt x="4130" y="932"/>
                  </a:cubicBezTo>
                  <a:lnTo>
                    <a:pt x="4130" y="816"/>
                  </a:lnTo>
                  <a:cubicBezTo>
                    <a:pt x="4130" y="715"/>
                    <a:pt x="4101" y="629"/>
                    <a:pt x="4028" y="571"/>
                  </a:cubicBezTo>
                  <a:cubicBezTo>
                    <a:pt x="3424" y="128"/>
                    <a:pt x="2674" y="0"/>
                    <a:pt x="2014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2770186" y="3197110"/>
              <a:ext cx="36360" cy="59823"/>
            </a:xfrm>
            <a:custGeom>
              <a:rect b="b" l="l" r="r" t="t"/>
              <a:pathLst>
                <a:path extrusionOk="0" h="2282" w="1387">
                  <a:moveTo>
                    <a:pt x="246" y="1"/>
                  </a:moveTo>
                  <a:cubicBezTo>
                    <a:pt x="87" y="174"/>
                    <a:pt x="1" y="390"/>
                    <a:pt x="1" y="621"/>
                  </a:cubicBezTo>
                  <a:lnTo>
                    <a:pt x="1" y="2050"/>
                  </a:lnTo>
                  <a:cubicBezTo>
                    <a:pt x="1" y="2180"/>
                    <a:pt x="102" y="2281"/>
                    <a:pt x="232" y="2281"/>
                  </a:cubicBezTo>
                  <a:lnTo>
                    <a:pt x="1386" y="2281"/>
                  </a:lnTo>
                  <a:lnTo>
                    <a:pt x="1386" y="1516"/>
                  </a:lnTo>
                  <a:cubicBezTo>
                    <a:pt x="1372" y="1271"/>
                    <a:pt x="1285" y="1040"/>
                    <a:pt x="1112" y="867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2"/>
          <p:cNvSpPr txBox="1"/>
          <p:nvPr>
            <p:ph idx="1" type="subTitle"/>
          </p:nvPr>
        </p:nvSpPr>
        <p:spPr>
          <a:xfrm>
            <a:off x="4164750" y="1312400"/>
            <a:ext cx="38841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Hometown is San Francisco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Master’s candidate in Community Health and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Prevention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Research (CHPR)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Pre-med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32"/>
          <p:cNvSpPr txBox="1"/>
          <p:nvPr>
            <p:ph type="title"/>
          </p:nvPr>
        </p:nvSpPr>
        <p:spPr>
          <a:xfrm>
            <a:off x="4164750" y="913175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Context</a:t>
            </a:r>
            <a:endParaRPr sz="2000"/>
          </a:p>
        </p:txBody>
      </p:sp>
      <p:sp>
        <p:nvSpPr>
          <p:cNvPr id="680" name="Google Shape;680;p32"/>
          <p:cNvSpPr txBox="1"/>
          <p:nvPr>
            <p:ph idx="1" type="subTitle"/>
          </p:nvPr>
        </p:nvSpPr>
        <p:spPr>
          <a:xfrm>
            <a:off x="4164750" y="2721225"/>
            <a:ext cx="4091400" cy="21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A9D8F"/>
              </a:buClr>
              <a:buSzPts val="1000"/>
              <a:buFont typeface="Poppins"/>
              <a:buChar char="●"/>
            </a:pPr>
            <a:r>
              <a:rPr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“[for my healthcare leadership class] … I really liked the diverse set of guest speakers. It showed a </a:t>
            </a:r>
            <a:r>
              <a:rPr b="1"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humanistic side</a:t>
            </a:r>
            <a:r>
              <a:rPr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 of medicine”</a:t>
            </a:r>
            <a:endParaRPr sz="1000">
              <a:solidFill>
                <a:srgbClr val="19191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A9D8F"/>
              </a:buClr>
              <a:buSzPts val="1000"/>
              <a:buFont typeface="Poppins"/>
              <a:buChar char="●"/>
            </a:pPr>
            <a:r>
              <a:rPr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r>
              <a:rPr b="1"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Without smaller groups</a:t>
            </a:r>
            <a:r>
              <a:rPr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 in some of my classes, it’s </a:t>
            </a:r>
            <a:r>
              <a:rPr b="1"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harder to stay motivated</a:t>
            </a:r>
            <a:r>
              <a:rPr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. It feels like more of a drag when you can’t engage with the material on a deeper level”</a:t>
            </a:r>
            <a:endParaRPr sz="1000">
              <a:solidFill>
                <a:srgbClr val="19191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A9D8F"/>
              </a:buClr>
              <a:buSzPts val="1000"/>
              <a:buFont typeface="Poppins"/>
              <a:buChar char="●"/>
            </a:pPr>
            <a:r>
              <a:rPr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“I prefer working alone when studying for tests, but I </a:t>
            </a:r>
            <a:r>
              <a:rPr b="1"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really enjoy collaboration</a:t>
            </a:r>
            <a:r>
              <a:rPr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 in my </a:t>
            </a:r>
            <a:r>
              <a:rPr b="1"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project-based classes</a:t>
            </a:r>
            <a:r>
              <a:rPr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”</a:t>
            </a:r>
            <a:endParaRPr sz="1000">
              <a:solidFill>
                <a:srgbClr val="19191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A9D8F"/>
              </a:buClr>
              <a:buSzPts val="1000"/>
              <a:buFont typeface="Poppins"/>
              <a:buChar char="●"/>
            </a:pPr>
            <a:r>
              <a:rPr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“Sometimes I </a:t>
            </a:r>
            <a:r>
              <a:rPr b="1"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struggle to reach out</a:t>
            </a:r>
            <a:r>
              <a:rPr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 to other students because of </a:t>
            </a:r>
            <a:r>
              <a:rPr b="1"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imposter syndrome,</a:t>
            </a:r>
            <a:r>
              <a:rPr lang="en" sz="1000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rPr>
              <a:t> or duck syndrome. I feel like ‘I should be able to figure this out on my own’.”</a:t>
            </a:r>
            <a:endParaRPr sz="1000">
              <a:solidFill>
                <a:srgbClr val="19191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1" name="Google Shape;681;p32"/>
          <p:cNvSpPr txBox="1"/>
          <p:nvPr>
            <p:ph type="title"/>
          </p:nvPr>
        </p:nvSpPr>
        <p:spPr>
          <a:xfrm>
            <a:off x="4164750" y="2281275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Key Quotes</a:t>
            </a:r>
            <a:endParaRPr sz="2000"/>
          </a:p>
        </p:txBody>
      </p:sp>
      <p:sp>
        <p:nvSpPr>
          <p:cNvPr id="682" name="Google Shape;682;p32"/>
          <p:cNvSpPr txBox="1"/>
          <p:nvPr>
            <p:ph type="title"/>
          </p:nvPr>
        </p:nvSpPr>
        <p:spPr>
          <a:xfrm>
            <a:off x="822000" y="490175"/>
            <a:ext cx="59124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Interviewee 6 - Coterm Student @ Stanford</a:t>
            </a:r>
            <a:endParaRPr b="1" sz="20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83" name="Google Shape;683;p32"/>
          <p:cNvSpPr txBox="1"/>
          <p:nvPr/>
        </p:nvSpPr>
        <p:spPr>
          <a:xfrm>
            <a:off x="2046901" y="4598013"/>
            <a:ext cx="141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Stock Image by Freepik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84" name="Google Shape;6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675" y="1102900"/>
            <a:ext cx="2265773" cy="3392400"/>
          </a:xfrm>
          <a:prstGeom prst="rect">
            <a:avLst/>
          </a:prstGeom>
          <a:noFill/>
          <a:ln cap="flat" cmpd="sng" w="28575">
            <a:solidFill>
              <a:srgbClr val="2A9D8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sign Inspiration Business Plan by Slidesgo">
  <a:themeElements>
    <a:clrScheme name="Simple Light">
      <a:dk1>
        <a:srgbClr val="1A171B"/>
      </a:dk1>
      <a:lt1>
        <a:srgbClr val="FFFFFF"/>
      </a:lt1>
      <a:dk2>
        <a:srgbClr val="D6EEF1"/>
      </a:dk2>
      <a:lt2>
        <a:srgbClr val="AAD6D6"/>
      </a:lt2>
      <a:accent1>
        <a:srgbClr val="84DDCF"/>
      </a:accent1>
      <a:accent2>
        <a:srgbClr val="6199BD"/>
      </a:accent2>
      <a:accent3>
        <a:srgbClr val="488696"/>
      </a:accent3>
      <a:accent4>
        <a:srgbClr val="FFFFFF"/>
      </a:accent4>
      <a:accent5>
        <a:srgbClr val="FFFFFF"/>
      </a:accent5>
      <a:accent6>
        <a:srgbClr val="FFFFFF"/>
      </a:accent6>
      <a:hlink>
        <a:srgbClr val="1A17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